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3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6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3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4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2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8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1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C7C6-2254-4DCC-A87D-8B07B4444BE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C18F-D731-4E07-8A8A-B14A5D6A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3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60151917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안동언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UX Design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8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4545" y="4323733"/>
            <a:ext cx="451147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대부분의 사용자는 쓸데 없이 많은 기능이 존재하는 것보다 도서관 어플리케이션의 본질적인 기능을 사용하기를 원함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4545" y="5247063"/>
            <a:ext cx="451147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손 안의 작은 도서관 </a:t>
            </a:r>
            <a:r>
              <a:rPr lang="en-US" altLang="ko-KR" b="1" dirty="0" smtClean="0"/>
              <a:t>(X)</a:t>
            </a:r>
          </a:p>
          <a:p>
            <a:r>
              <a:rPr lang="ko-KR" altLang="en-US" b="1" dirty="0" smtClean="0"/>
              <a:t>현실의 도서관과의 연결 </a:t>
            </a:r>
            <a:r>
              <a:rPr lang="en-US" altLang="ko-KR" b="1" dirty="0" smtClean="0"/>
              <a:t>(</a:t>
            </a:r>
            <a:r>
              <a:rPr lang="en-US" altLang="ko-KR" b="1" dirty="0"/>
              <a:t>O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88416" y="261081"/>
            <a:ext cx="5448928" cy="2862323"/>
            <a:chOff x="838200" y="261082"/>
            <a:chExt cx="5448928" cy="2862323"/>
          </a:xfrm>
        </p:grpSpPr>
        <p:sp>
          <p:nvSpPr>
            <p:cNvPr id="10" name="TextBox 9"/>
            <p:cNvSpPr txBox="1"/>
            <p:nvPr/>
          </p:nvSpPr>
          <p:spPr>
            <a:xfrm>
              <a:off x="1670458" y="261082"/>
              <a:ext cx="36792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SIMPLE</a:t>
              </a:r>
              <a:endParaRPr lang="ko-KR" altLang="en-US" sz="72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1923076"/>
              <a:ext cx="54489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ESSENTIAL</a:t>
              </a:r>
              <a:endParaRPr lang="ko-KR" altLang="en-US" sz="72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40686" y="1184410"/>
            <a:ext cx="5577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CONNECTION</a:t>
            </a:r>
            <a:endParaRPr lang="ko-KR" altLang="en-US" sz="6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7194" y="2803494"/>
            <a:ext cx="451147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심플한 </a:t>
            </a:r>
            <a:r>
              <a:rPr lang="en-US" altLang="ko-KR" dirty="0" smtClean="0"/>
              <a:t>UI, </a:t>
            </a:r>
            <a:r>
              <a:rPr lang="ko-KR" altLang="en-US" dirty="0" smtClean="0"/>
              <a:t>실제로 도서관에 가서 사용하기 좋은 기능을 중심으로 </a:t>
            </a:r>
            <a:r>
              <a:rPr lang="ko-KR" altLang="en-US" b="1" dirty="0" smtClean="0"/>
              <a:t>사용자가 도서관과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</a:t>
            </a:r>
            <a:r>
              <a:rPr lang="ko-KR" altLang="en-US" b="1" dirty="0" smtClean="0"/>
              <a:t>되어있다는 경험</a:t>
            </a:r>
            <a:r>
              <a:rPr lang="ko-KR" altLang="en-US" dirty="0" smtClean="0"/>
              <a:t>을 느끼도록 설계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7195" y="4732997"/>
            <a:ext cx="4511471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숙련된 사용자들에게는 이 시스템의 </a:t>
            </a:r>
            <a:r>
              <a:rPr lang="ko-KR" altLang="en-US" b="1" dirty="0" err="1"/>
              <a:t>제어권이</a:t>
            </a:r>
            <a:r>
              <a:rPr lang="ko-KR" altLang="en-US" b="1" dirty="0"/>
              <a:t> 자신에게 있다는 느낌을 주어야 할 것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사용자가 응답자가 아닌 주체적인 행위자가 되게끔 할 것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7195" y="4086666"/>
            <a:ext cx="45114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8 Golden Rules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</a:rPr>
              <a:t>Support </a:t>
            </a:r>
            <a:r>
              <a:rPr lang="en-US" altLang="ko-KR" dirty="0">
                <a:solidFill>
                  <a:schemeClr val="bg1"/>
                </a:solidFill>
              </a:rPr>
              <a:t>internal locus of control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1474" y="1030523"/>
            <a:ext cx="902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+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496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62" y="365125"/>
            <a:ext cx="4091247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참고한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프로그램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46" y="1697340"/>
            <a:ext cx="2239564" cy="47252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4" y="1690688"/>
            <a:ext cx="2241666" cy="4729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4844" y="6051027"/>
            <a:ext cx="45114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단순하게 가시화한 디자인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6792" y="704740"/>
            <a:ext cx="451147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최소한의 </a:t>
            </a:r>
            <a:r>
              <a:rPr lang="ko-KR" altLang="en-US" b="1" dirty="0"/>
              <a:t>필요한 정보와 조작만 갖춘 </a:t>
            </a:r>
            <a:r>
              <a:rPr lang="en-US" altLang="ko-KR" b="1" dirty="0"/>
              <a:t>UI</a:t>
            </a:r>
            <a:r>
              <a:rPr lang="ko-KR" altLang="en-US" b="1" dirty="0"/>
              <a:t>가</a:t>
            </a:r>
          </a:p>
          <a:p>
            <a:r>
              <a:rPr lang="ko-KR" altLang="en-US" b="1" dirty="0"/>
              <a:t>되게끔 명료하고 간단하게 디자인 할 것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72746" y="5774028"/>
            <a:ext cx="45114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핵심 기능은 맨 위로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부가 기능은 아래로 정렬 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대상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명지대학교 도서관 어플리케이션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63496" y="1840687"/>
            <a:ext cx="4065008" cy="4288362"/>
            <a:chOff x="3556396" y="1840687"/>
            <a:chExt cx="4065008" cy="42883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396" y="1840688"/>
              <a:ext cx="2032504" cy="428836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00" y="1840687"/>
              <a:ext cx="2032504" cy="428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90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문제점 두 가지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불필요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재배치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88792" y="1753664"/>
            <a:ext cx="4065008" cy="4288362"/>
            <a:chOff x="3556396" y="1840687"/>
            <a:chExt cx="4065008" cy="42883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396" y="1840688"/>
              <a:ext cx="2032504" cy="428836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00" y="1840687"/>
              <a:ext cx="2032504" cy="428836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38200" y="1690688"/>
            <a:ext cx="359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불필요한 기능들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398574"/>
            <a:ext cx="40318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실제로 사용하지 않는 기능이 많음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767906"/>
            <a:ext cx="4031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도서관 안내</a:t>
            </a:r>
            <a:r>
              <a:rPr lang="en-US" altLang="ko-KR" dirty="0" smtClean="0"/>
              <a:t>, My Library(</a:t>
            </a:r>
            <a:r>
              <a:rPr lang="ko-KR" altLang="en-US" dirty="0" smtClean="0"/>
              <a:t>도서관 관련 앱 소개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알림 마당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한국관련서양도서 등은 학생들이 거의 사용하지 않음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3897844"/>
            <a:ext cx="403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대부분의 기능이 규칙 없이 중구난방으로 배치되어 있음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4775007"/>
            <a:ext cx="424346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10 Heuristics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smtClean="0"/>
              <a:t>Aesthetic </a:t>
            </a:r>
            <a:r>
              <a:rPr lang="en-US" altLang="ko-KR" dirty="0"/>
              <a:t>and minimalistic design</a:t>
            </a:r>
            <a:r>
              <a:rPr lang="ko-KR" altLang="en-US" dirty="0" smtClean="0"/>
              <a:t> 위반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5421338"/>
            <a:ext cx="4031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최소한의 필요한 정보와 조작만 갖춘 </a:t>
            </a:r>
            <a:r>
              <a:rPr lang="en-US" altLang="ko-KR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UI</a:t>
            </a:r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</a:t>
            </a:r>
          </a:p>
          <a:p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되게끔 명료하고 간단하게 디자인 할 것</a:t>
            </a:r>
            <a:r>
              <a:rPr lang="en-US" altLang="ko-KR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1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문제점 두 가지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불필요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재배치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88792" y="1753664"/>
            <a:ext cx="4065008" cy="4288362"/>
            <a:chOff x="3556396" y="1840687"/>
            <a:chExt cx="4065008" cy="42883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396" y="1840688"/>
              <a:ext cx="2032504" cy="428836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00" y="1840687"/>
              <a:ext cx="2032504" cy="428836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38200" y="1690688"/>
            <a:ext cx="359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불필요한 기능들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2398574"/>
            <a:ext cx="24833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검색창의 통합 필요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8" y="2767906"/>
            <a:ext cx="403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검색창이</a:t>
            </a:r>
            <a:r>
              <a:rPr lang="ko-KR" altLang="en-US" dirty="0" smtClean="0"/>
              <a:t> 소장 자료 검색과 전자 자료 검색으로 불필요하게 분리되어있음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198" y="3783569"/>
            <a:ext cx="424346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10 Heuristics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smtClean="0"/>
              <a:t>Aesthetic </a:t>
            </a:r>
            <a:r>
              <a:rPr lang="en-US" altLang="ko-KR" dirty="0"/>
              <a:t>and minimalistic design</a:t>
            </a:r>
            <a:r>
              <a:rPr lang="ko-KR" altLang="en-US" dirty="0" smtClean="0"/>
              <a:t> 위반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38198" y="4429900"/>
            <a:ext cx="4031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최소한의 필요한 정보와 조작만 갖춘 </a:t>
            </a:r>
            <a:r>
              <a:rPr lang="en-US" altLang="ko-KR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UI</a:t>
            </a:r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</a:t>
            </a:r>
          </a:p>
          <a:p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되게끔 명료하고 간단하게 디자인 할 것</a:t>
            </a:r>
            <a:r>
              <a:rPr lang="en-US" altLang="ko-KR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1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문제점 두 가지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불필요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재배치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88792" y="1753664"/>
            <a:ext cx="4065008" cy="4288362"/>
            <a:chOff x="3556396" y="1840687"/>
            <a:chExt cx="4065008" cy="42883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396" y="1840688"/>
              <a:ext cx="2032504" cy="428836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00" y="1840687"/>
              <a:ext cx="2032504" cy="428836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38200" y="1690688"/>
            <a:ext cx="359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불필요한 기능들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2398574"/>
            <a:ext cx="24833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중복되는 기능 존재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8" y="2767906"/>
            <a:ext cx="403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Q&amp;A, </a:t>
            </a:r>
            <a:r>
              <a:rPr lang="ko-KR" altLang="en-US" dirty="0" smtClean="0"/>
              <a:t>도서관 안내 등의 기능이 메인 화면에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존재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198" y="3783569"/>
            <a:ext cx="60592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8 Golden Rules</a:t>
            </a:r>
            <a:r>
              <a:rPr lang="ko-KR" altLang="en-US" dirty="0" smtClean="0"/>
              <a:t>의 </a:t>
            </a:r>
            <a:r>
              <a:rPr lang="en-US" altLang="ko-KR" dirty="0"/>
              <a:t>Design dialog to yield </a:t>
            </a:r>
            <a:r>
              <a:rPr lang="en-US" altLang="ko-KR" dirty="0" smtClean="0"/>
              <a:t>closure </a:t>
            </a:r>
            <a:r>
              <a:rPr lang="ko-KR" altLang="en-US" dirty="0" smtClean="0"/>
              <a:t>위반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838198" y="4152901"/>
            <a:ext cx="4031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태스크를 수행 </a:t>
            </a:r>
            <a:r>
              <a:rPr lang="ko-KR" altLang="en-US" sz="11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할때</a:t>
            </a:r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사용 조작의 절차는 다른 태스크와 명확하게 구분 될 수 있게 </a:t>
            </a:r>
            <a:r>
              <a:rPr lang="ko-KR" altLang="en-US" sz="11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그룹핑</a:t>
            </a:r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하고</a:t>
            </a:r>
            <a:r>
              <a:rPr lang="en-US" altLang="ko-KR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태스크의</a:t>
            </a:r>
          </a:p>
          <a:p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시작과 끝을 명료하게 알려 줄 것</a:t>
            </a:r>
            <a:r>
              <a:rPr lang="en-US" altLang="ko-KR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1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3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문제점 두 가지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불필요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재배치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88792" y="1753664"/>
            <a:ext cx="4065008" cy="4288362"/>
            <a:chOff x="3556396" y="1840687"/>
            <a:chExt cx="4065008" cy="42883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396" y="1840688"/>
              <a:ext cx="2032504" cy="428836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00" y="1840687"/>
              <a:ext cx="2032504" cy="428836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38200" y="1690688"/>
            <a:ext cx="5160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재배치가 필요한 디자인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2398574"/>
            <a:ext cx="24833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검색창의 통합 필요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8" y="2767906"/>
            <a:ext cx="403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주로 사용하지 않는 기능이 첫 페이지에 대부분 배치되어있음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198" y="3724137"/>
            <a:ext cx="416703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8 Golden Rules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smtClean="0"/>
              <a:t>Reduce </a:t>
            </a:r>
            <a:r>
              <a:rPr lang="en-US" altLang="ko-KR" dirty="0"/>
              <a:t>short-term memory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위반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38197" y="4370468"/>
            <a:ext cx="4031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사용자가 단기 기억을 통해 그 사용의 절차와 정보들을 기억하여 불필요한 사용 과정의 빈도가</a:t>
            </a:r>
          </a:p>
          <a:p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많아 지지 않도록 디자인 할 것</a:t>
            </a:r>
            <a:r>
              <a:rPr lang="en-US" altLang="ko-KR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1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9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문제점 두 가지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불필요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재배치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88792" y="1753664"/>
            <a:ext cx="4065008" cy="4288362"/>
            <a:chOff x="3556396" y="1840687"/>
            <a:chExt cx="4065008" cy="42883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396" y="1840688"/>
              <a:ext cx="2032504" cy="428836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900" y="1840687"/>
              <a:ext cx="2032504" cy="428836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38200" y="2456442"/>
            <a:ext cx="5160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재배치가 필요한 디자인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3317621"/>
            <a:ext cx="444865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정작 필요한 기능을 사용하기가 어려움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3686719"/>
            <a:ext cx="449353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대부분의 학생이 사용하는 기능은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모바일 </a:t>
            </a:r>
            <a:r>
              <a:rPr lang="ko-KR" altLang="en-US" b="1" dirty="0" err="1" smtClean="0"/>
              <a:t>열람증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시설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좌석 예약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도서 검색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748556"/>
            <a:ext cx="359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불필요한 기능들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256146"/>
            <a:ext cx="559319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주로 사용하는 보편적인 기능에 중점을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두기로 함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9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199" y="2699611"/>
            <a:ext cx="45114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가장 많이 사용되는 도서관 어플리케이션의 본질적인 기능을 중심으로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3345942"/>
            <a:ext cx="451147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사용자에게 기억하게끔 강요하는 디자인을 하지 말고 중요한 요소들은 가시화 할 것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013829"/>
            <a:ext cx="359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불필요한 기능들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05837" y="3988378"/>
            <a:ext cx="45114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모바일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열람증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좌석 예약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도서 검색만 전면 배치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나머지는 하단 배치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109" y="767607"/>
            <a:ext cx="5448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ESSENTIAL</a:t>
            </a:r>
            <a:endParaRPr lang="ko-KR" altLang="en-US" sz="7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199" y="4634709"/>
            <a:ext cx="45114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사용자가 단기 기억을 통해 그 사용의 절차와 정보들을 기억하여 불필요한 사용 과정의 </a:t>
            </a:r>
            <a:r>
              <a:rPr lang="ko-KR" altLang="en-US" b="1" dirty="0" smtClean="0"/>
              <a:t>빈도가 많아 </a:t>
            </a:r>
            <a:r>
              <a:rPr lang="ko-KR" altLang="en-US" b="1" dirty="0"/>
              <a:t>지지 않도록 디자인 할 것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779103"/>
            <a:ext cx="5160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재배치가 필요한 디자인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3238" y="532881"/>
            <a:ext cx="3679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SIMPLE</a:t>
            </a:r>
            <a:endParaRPr lang="ko-KR" altLang="en-US" sz="7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3628869"/>
            <a:ext cx="45114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단순하게 가시화한 디자인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3994306"/>
            <a:ext cx="451147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최소한의 </a:t>
            </a:r>
            <a:r>
              <a:rPr lang="ko-KR" altLang="en-US" b="1" dirty="0"/>
              <a:t>필요한 정보와 조작만 갖춘 </a:t>
            </a:r>
            <a:r>
              <a:rPr lang="en-US" altLang="ko-KR" b="1" dirty="0"/>
              <a:t>UI</a:t>
            </a:r>
            <a:r>
              <a:rPr lang="ko-KR" altLang="en-US" b="1" dirty="0"/>
              <a:t>가</a:t>
            </a:r>
          </a:p>
          <a:p>
            <a:r>
              <a:rPr lang="ko-KR" altLang="en-US" b="1" dirty="0"/>
              <a:t>되게끔 명료하고 간단하게 디자인 할 것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07199" y="3994306"/>
            <a:ext cx="45114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미니멀리즘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 차용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6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457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한컴 윤고딕 230</vt:lpstr>
      <vt:lpstr>맑은 고딕</vt:lpstr>
      <vt:lpstr>Office 테마</vt:lpstr>
      <vt:lpstr>UX Design</vt:lpstr>
      <vt:lpstr>대상: 명지대학교 도서관 어플리케이션</vt:lpstr>
      <vt:lpstr>문제점 두 가지: 불필요, 재배치</vt:lpstr>
      <vt:lpstr>문제점 두 가지: 불필요, 재배치</vt:lpstr>
      <vt:lpstr>문제점 두 가지: 불필요, 재배치</vt:lpstr>
      <vt:lpstr>문제점 두 가지: 불필요, 재배치</vt:lpstr>
      <vt:lpstr>문제점 두 가지: 불필요, 재배치</vt:lpstr>
      <vt:lpstr>PowerPoint 프레젠테이션</vt:lpstr>
      <vt:lpstr>PowerPoint 프레젠테이션</vt:lpstr>
      <vt:lpstr>PowerPoint 프레젠테이션</vt:lpstr>
      <vt:lpstr>참고한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안동언</dc:creator>
  <cp:lastModifiedBy>안동언</cp:lastModifiedBy>
  <cp:revision>22</cp:revision>
  <dcterms:created xsi:type="dcterms:W3CDTF">2020-06-13T17:36:22Z</dcterms:created>
  <dcterms:modified xsi:type="dcterms:W3CDTF">2020-06-14T14:08:36Z</dcterms:modified>
</cp:coreProperties>
</file>