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Quicksa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00F92F9-41E8-461F-BD55-39ACA16E856B}">
  <a:tblStyle styleId="{800F92F9-41E8-461F-BD55-39ACA16E856B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icksa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903750" y="3563700"/>
            <a:ext cx="0" cy="3294299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Char char="◦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Char char="▫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208000" y="3096171"/>
            <a:ext cx="1306200" cy="871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1" i="0" lang="en-US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165496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165475" y="1673975"/>
            <a:ext cx="2403599" cy="48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3692248" y="1673975"/>
            <a:ext cx="2403599" cy="48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6219023" y="1673975"/>
            <a:ext cx="2403599" cy="48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>
              <a:spcBef>
                <a:spcPts val="0"/>
              </a:spcBef>
              <a:buClr>
                <a:srgbClr val="39C0BA"/>
              </a:buClr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6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0" lang="en-US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ranking dataset mutations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1" lang="en-US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how can we rank the importance of a mutation in development of NF2? which mutations are most likely to occur?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0" lang="en-US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NF2 Dataset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{800F92F9-41E8-461F-BD55-39ACA16E856B}</a:tableStyleId>
              </a:tblPr>
              <a:tblGrid>
                <a:gridCol w="1631875"/>
                <a:gridCol w="1631875"/>
                <a:gridCol w="1631875"/>
                <a:gridCol w="1631875"/>
              </a:tblGrid>
              <a:tr h="47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Affected Normal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Affected Tumor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Sibling</a:t>
                      </a:r>
                    </a:p>
                  </a:txBody>
                  <a:tcPr marT="48950" marB="48950" marR="97925" marL="97925"/>
                </a:tc>
              </a:tr>
              <a:tr h="79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Driver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lt1"/>
                          </a:solidFill>
                        </a:rPr>
                        <a:t>+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 (has mutation)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chemeClr val="lt1"/>
                          </a:solidFill>
                        </a:rPr>
                        <a:t>+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(no mutation)</a:t>
                      </a:r>
                    </a:p>
                  </a:txBody>
                  <a:tcPr marT="48950" marB="48950" marR="97925" marL="97925"/>
                </a:tc>
              </a:tr>
              <a:tr h="793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Secondary Hits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chemeClr val="lt1"/>
                          </a:solidFill>
                        </a:rPr>
                        <a:t>+</a:t>
                      </a:r>
                    </a:p>
                  </a:txBody>
                  <a:tcPr marT="48950" marB="48950" marR="97925" marL="97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</a:p>
                  </a:txBody>
                  <a:tcPr marT="48950" marB="48950" marR="97925" marL="979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361012" y="2204550"/>
            <a:ext cx="2448899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4294967295" type="ctrTitle"/>
          </p:nvPr>
        </p:nvSpPr>
        <p:spPr>
          <a:xfrm>
            <a:off x="2430050" y="2655750"/>
            <a:ext cx="6028198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0" lang="en-US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Filtering noise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347929" y="2957401"/>
            <a:ext cx="1036025" cy="1057741"/>
            <a:chOff x="3951850" y="2985350"/>
            <a:chExt cx="407950" cy="416500"/>
          </a:xfrm>
        </p:grpSpPr>
        <p:sp>
          <p:nvSpPr>
            <p:cNvPr id="57" name="Shape 57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0" lang="en-US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Data Filters/Noise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65496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b="0" i="0" lang="en-US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Pseudogenes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b="0" i="0" lang="en-US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Alternative Transcripts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b="0" i="0" lang="en-US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SNPs (synonymous)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</a:pPr>
            <a:r>
              <a:rPr b="0" i="0" lang="en-US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DNA Sequences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0" lang="en-US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Reducing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65475" y="1673975"/>
            <a:ext cx="2403599" cy="48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rPr b="1" i="0" lang="en-US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SNP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rPr b="0" i="0" lang="en-US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Using consensus sequences (exac database) to identify synonymous mutations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3692248" y="1673975"/>
            <a:ext cx="2403599" cy="48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rPr b="1" i="0" lang="en-US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Alternative Transcripts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rPr b="0" i="0" lang="en-US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Filtering out for alternative splicing in the genes of interest</a:t>
            </a:r>
          </a:p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6219023" y="1673975"/>
            <a:ext cx="2403599" cy="48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rPr b="1" i="0" lang="en-US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DNA Sequences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rPr b="0" i="0" lang="en-US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Single shotgun method – break apart genome to find overlapping sequences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25000"/>
              <a:buFont typeface="Quicksand"/>
              <a:buNone/>
            </a:pPr>
            <a:r>
              <a:rPr b="0" i="0" lang="en-US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K-Means Clustering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165496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Use Lloyds method and K++ initialization to k-means cluster 3-ples created from the 3 genome strands to identify clusters of significant mutations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Rank the mutations based on centroid distance and cluster size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Quicksand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