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9127-3366-46D6-BFD7-02F008EC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6ABF-4DAB-4D0F-8F9A-F6748CE82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C3F0-AD3B-4DBA-8FDD-F33916BD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E251-0986-41D3-A988-D0FD6CB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53D4-A03E-4EF4-AE03-CFBD81F3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8D1-2CBA-4B9D-A515-4442E1CA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15A6-7239-4F87-9E03-B79EE1D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E69B-7084-4375-BC9D-E32746F6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D1E3-27DF-49D4-A52D-ACAFFB9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CEC0-98AB-4074-A638-8BF61888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79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FB4D-9AB1-4804-AA90-D6282BB6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0C1E8-F27A-4DE6-AA75-CED99822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0343-5EEF-4102-A5C2-959B0FE9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22BA-ABE1-4345-BC78-321BF4D1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3D50-A6F3-4BC7-A4F0-C1BD3753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48CB-E6AB-48F4-ADAC-D9B4DE9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DA5D-DFD4-47AA-91EC-DB50BD5D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B92B-24F0-4ED8-961A-CBDE4412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71CC-F4F9-4CF6-8F9A-134D5FF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612-169F-4CFF-A9F0-2E5B63D8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805-E803-4FF2-A852-17387198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F31D-96AE-49FB-B93B-11A57D8F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7767-C8B1-43AE-999B-302ED2D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21AA-C642-4D66-A774-1919548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7D05-3358-41F3-83F2-715ABBC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744-0740-4BB4-B7D6-CA2EC7B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7A2A-A3CC-4E07-8D86-BAB1CAF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DF43-8F7F-483F-9388-EC780DCD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125F-FDF4-4A25-9789-6B0B7699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48C5-E6C7-4411-B458-9633D88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5B29-39A3-4C38-8E76-C1CB21E1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5F74-413F-4F33-A0A2-00610149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9296-CDE6-4B2E-807A-6F475E1E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268F-9039-4C27-BC83-755E4DC3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901F0-8235-405B-A1E3-E441117D3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47D77-7370-4036-BC25-97ADCE637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E6051-4100-4CE1-B280-1A059D73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5E4C-AF86-4452-9CA9-8F22E4FC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2C1C3-D058-433F-A70B-B3DD05A9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E89-DEE5-4717-8376-7ED0BA4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59F29-762C-411F-997F-0B26F08F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2341-AC79-4A01-8D53-53EE0DB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09DA-72F7-4F06-B8A1-4CB80F4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1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7769-B218-4747-BB99-6D8741A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8F8D2-1C05-4F4C-96DA-1A4F616A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4DE3-36CB-49E7-A160-6CBFAE41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D4E9-51DA-4FB0-A22E-8356B02C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008F-3D8C-415D-92A8-4B18E310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A2F3-AF4D-49C4-872C-EB1A1553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A9DB-3F13-444D-9E01-E3DD011C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2B8C-C697-40B1-933F-FB357D1D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6F7E-024C-4F60-A599-4EB3EE34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4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B2D6-2C8E-4BBE-83C6-AB8A5C6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A7EE-3CBC-41F4-AF4C-11048713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09EE-AB87-4F8C-9437-1B08B072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EF3D-19CB-4AA8-82FE-ED1AA863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3628-7164-4568-9603-9F32AB57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1050-5428-403D-AF0E-32D7873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6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6F09-6A4B-4A01-ADFE-325F5A55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5B632-C331-4D86-A4BE-F8B68C37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2A3E-7DD1-4B02-AFA4-0CA61206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7C23-67FA-4C03-8034-1083DB446CA5}" type="datetimeFigureOut">
              <a:rPr lang="en-CA" smtClean="0"/>
              <a:t>2022-04-29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05C-298B-474E-9BB2-73A5A2E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AE28-FA78-4758-9E71-26E05504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D36F-BA35-4AE3-BBA1-236F586A1833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309035" y="3566928"/>
            <a:ext cx="0" cy="810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497CC-CC6B-4452-998B-4F29FB3512E3}"/>
              </a:ext>
            </a:extLst>
          </p:cNvPr>
          <p:cNvCxnSpPr>
            <a:cxnSpLocks/>
          </p:cNvCxnSpPr>
          <p:nvPr/>
        </p:nvCxnSpPr>
        <p:spPr>
          <a:xfrm>
            <a:off x="1609879" y="162115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B82E0-5387-4721-8DBD-8EB08D7F2485}"/>
              </a:ext>
            </a:extLst>
          </p:cNvPr>
          <p:cNvCxnSpPr>
            <a:cxnSpLocks/>
          </p:cNvCxnSpPr>
          <p:nvPr/>
        </p:nvCxnSpPr>
        <p:spPr>
          <a:xfrm>
            <a:off x="2997190" y="162115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305B01-BA5E-4F20-A78A-9D4C4245B103}"/>
              </a:ext>
            </a:extLst>
          </p:cNvPr>
          <p:cNvSpPr/>
          <p:nvPr/>
        </p:nvSpPr>
        <p:spPr>
          <a:xfrm>
            <a:off x="1906437" y="2859918"/>
            <a:ext cx="805196" cy="7070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A61B9-389E-42BB-943D-0153F16E1C6F}"/>
              </a:ext>
            </a:extLst>
          </p:cNvPr>
          <p:cNvCxnSpPr>
            <a:cxnSpLocks/>
          </p:cNvCxnSpPr>
          <p:nvPr/>
        </p:nvCxnSpPr>
        <p:spPr>
          <a:xfrm flipV="1">
            <a:off x="2309035" y="2106613"/>
            <a:ext cx="0" cy="753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/>
              <p:nvPr/>
            </p:nvSpPr>
            <p:spPr>
              <a:xfrm>
                <a:off x="2563560" y="2345295"/>
                <a:ext cx="98219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60" y="2345295"/>
                <a:ext cx="9821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/>
              <p:nvPr/>
            </p:nvSpPr>
            <p:spPr>
              <a:xfrm>
                <a:off x="2446772" y="3744201"/>
                <a:ext cx="446725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72" y="3744201"/>
                <a:ext cx="446725" cy="391902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E2EF61A-2F52-4A21-A0CC-3AA625DEDCC1}"/>
              </a:ext>
            </a:extLst>
          </p:cNvPr>
          <p:cNvSpPr/>
          <p:nvPr/>
        </p:nvSpPr>
        <p:spPr>
          <a:xfrm>
            <a:off x="2154192" y="1829140"/>
            <a:ext cx="293196" cy="2189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97AFB81-A002-4EE2-B869-F944C2AF36DD}"/>
              </a:ext>
            </a:extLst>
          </p:cNvPr>
          <p:cNvSpPr/>
          <p:nvPr/>
        </p:nvSpPr>
        <p:spPr>
          <a:xfrm rot="10800000">
            <a:off x="2137996" y="1478232"/>
            <a:ext cx="293196" cy="2849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1B540A2-F7AB-46AF-B2B0-C6185DF03B0B}"/>
              </a:ext>
            </a:extLst>
          </p:cNvPr>
          <p:cNvSpPr/>
          <p:nvPr/>
        </p:nvSpPr>
        <p:spPr>
          <a:xfrm rot="16200000">
            <a:off x="2416962" y="156576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375F75-9450-40A4-BB3F-32D5AF7981DB}"/>
              </a:ext>
            </a:extLst>
          </p:cNvPr>
          <p:cNvSpPr/>
          <p:nvPr/>
        </p:nvSpPr>
        <p:spPr>
          <a:xfrm rot="5400000">
            <a:off x="1890053" y="156576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555CD-378F-460D-98BE-F90A4F225A12}"/>
              </a:ext>
            </a:extLst>
          </p:cNvPr>
          <p:cNvSpPr txBox="1"/>
          <p:nvPr/>
        </p:nvSpPr>
        <p:spPr>
          <a:xfrm>
            <a:off x="2023166" y="999153"/>
            <a:ext cx="546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F4FB2-D7E7-42EB-95F5-7CFBD796B1CC}"/>
              </a:ext>
            </a:extLst>
          </p:cNvPr>
          <p:cNvSpPr txBox="1"/>
          <p:nvPr/>
        </p:nvSpPr>
        <p:spPr>
          <a:xfrm>
            <a:off x="1985000" y="4596502"/>
            <a:ext cx="648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0F17B-07D5-428B-A603-AEDF6BF136F9}"/>
              </a:ext>
            </a:extLst>
          </p:cNvPr>
          <p:cNvSpPr txBox="1"/>
          <p:nvPr/>
        </p:nvSpPr>
        <p:spPr>
          <a:xfrm>
            <a:off x="2054356" y="3018006"/>
            <a:ext cx="564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ball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FBD5D7-5832-4498-9ECC-420DC86CEA54}"/>
              </a:ext>
            </a:extLst>
          </p:cNvPr>
          <p:cNvCxnSpPr>
            <a:cxnSpLocks/>
          </p:cNvCxnSpPr>
          <p:nvPr/>
        </p:nvCxnSpPr>
        <p:spPr>
          <a:xfrm flipV="1">
            <a:off x="1147439" y="1654126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/>
              <p:nvPr/>
            </p:nvSpPr>
            <p:spPr>
              <a:xfrm>
                <a:off x="355601" y="1654126"/>
                <a:ext cx="5958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1654126"/>
                <a:ext cx="59580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497CC-CC6B-4452-998B-4F29FB3512E3}"/>
              </a:ext>
            </a:extLst>
          </p:cNvPr>
          <p:cNvCxnSpPr>
            <a:cxnSpLocks/>
          </p:cNvCxnSpPr>
          <p:nvPr/>
        </p:nvCxnSpPr>
        <p:spPr>
          <a:xfrm>
            <a:off x="1609879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B82E0-5387-4721-8DBD-8EB08D7F2485}"/>
              </a:ext>
            </a:extLst>
          </p:cNvPr>
          <p:cNvCxnSpPr>
            <a:cxnSpLocks/>
          </p:cNvCxnSpPr>
          <p:nvPr/>
        </p:nvCxnSpPr>
        <p:spPr>
          <a:xfrm>
            <a:off x="2997190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305B01-BA5E-4F20-A78A-9D4C4245B103}"/>
              </a:ext>
            </a:extLst>
          </p:cNvPr>
          <p:cNvSpPr/>
          <p:nvPr/>
        </p:nvSpPr>
        <p:spPr>
          <a:xfrm>
            <a:off x="1906437" y="1530735"/>
            <a:ext cx="805196" cy="7070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A61B9-389E-42BB-943D-0153F16E1C6F}"/>
              </a:ext>
            </a:extLst>
          </p:cNvPr>
          <p:cNvCxnSpPr>
            <a:cxnSpLocks/>
          </p:cNvCxnSpPr>
          <p:nvPr/>
        </p:nvCxnSpPr>
        <p:spPr>
          <a:xfrm flipV="1">
            <a:off x="2309035" y="625761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D36F-BA35-4AE3-BBA1-236F586A1833}"/>
              </a:ext>
            </a:extLst>
          </p:cNvPr>
          <p:cNvCxnSpPr>
            <a:cxnSpLocks/>
          </p:cNvCxnSpPr>
          <p:nvPr/>
        </p:nvCxnSpPr>
        <p:spPr>
          <a:xfrm>
            <a:off x="2309035" y="2237745"/>
            <a:ext cx="0" cy="101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/>
              <p:nvPr/>
            </p:nvSpPr>
            <p:spPr>
              <a:xfrm>
                <a:off x="2469289" y="800157"/>
                <a:ext cx="98219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800157"/>
                <a:ext cx="9821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/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E2EF61A-2F52-4A21-A0CC-3AA625DEDCC1}"/>
              </a:ext>
            </a:extLst>
          </p:cNvPr>
          <p:cNvSpPr/>
          <p:nvPr/>
        </p:nvSpPr>
        <p:spPr>
          <a:xfrm>
            <a:off x="2205981" y="4442270"/>
            <a:ext cx="293196" cy="2189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97AFB81-A002-4EE2-B869-F944C2AF36DD}"/>
              </a:ext>
            </a:extLst>
          </p:cNvPr>
          <p:cNvSpPr/>
          <p:nvPr/>
        </p:nvSpPr>
        <p:spPr>
          <a:xfrm rot="10800000">
            <a:off x="2189785" y="4091362"/>
            <a:ext cx="293196" cy="2849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1B540A2-F7AB-46AF-B2B0-C6185DF03B0B}"/>
              </a:ext>
            </a:extLst>
          </p:cNvPr>
          <p:cNvSpPr/>
          <p:nvPr/>
        </p:nvSpPr>
        <p:spPr>
          <a:xfrm rot="16200000">
            <a:off x="2468751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375F75-9450-40A4-BB3F-32D5AF7981DB}"/>
              </a:ext>
            </a:extLst>
          </p:cNvPr>
          <p:cNvSpPr/>
          <p:nvPr/>
        </p:nvSpPr>
        <p:spPr>
          <a:xfrm rot="5400000">
            <a:off x="1941842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555CD-378F-460D-98BE-F90A4F225A12}"/>
              </a:ext>
            </a:extLst>
          </p:cNvPr>
          <p:cNvSpPr txBox="1"/>
          <p:nvPr/>
        </p:nvSpPr>
        <p:spPr>
          <a:xfrm>
            <a:off x="2088440" y="4709825"/>
            <a:ext cx="546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F4FB2-D7E7-42EB-95F5-7CFBD796B1CC}"/>
              </a:ext>
            </a:extLst>
          </p:cNvPr>
          <p:cNvSpPr txBox="1"/>
          <p:nvPr/>
        </p:nvSpPr>
        <p:spPr>
          <a:xfrm>
            <a:off x="2065070" y="3445499"/>
            <a:ext cx="648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0F17B-07D5-428B-A603-AEDF6BF136F9}"/>
              </a:ext>
            </a:extLst>
          </p:cNvPr>
          <p:cNvSpPr txBox="1"/>
          <p:nvPr/>
        </p:nvSpPr>
        <p:spPr>
          <a:xfrm>
            <a:off x="2054356" y="1688823"/>
            <a:ext cx="564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ball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FBD5D7-5832-4498-9ECC-420DC86CEA54}"/>
              </a:ext>
            </a:extLst>
          </p:cNvPr>
          <p:cNvCxnSpPr>
            <a:cxnSpLocks/>
          </p:cNvCxnSpPr>
          <p:nvPr/>
        </p:nvCxnSpPr>
        <p:spPr>
          <a:xfrm flipV="1">
            <a:off x="1147439" y="532336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/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8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/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Desired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blipFill>
                <a:blip r:embed="rId2"/>
                <a:stretch>
                  <a:fillRect l="-877" t="-1136" b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179FEB-8274-4F37-AD8F-24F3BA1116D9}"/>
              </a:ext>
            </a:extLst>
          </p:cNvPr>
          <p:cNvSpPr txBox="1"/>
          <p:nvPr/>
        </p:nvSpPr>
        <p:spPr>
          <a:xfrm>
            <a:off x="2295383" y="1529001"/>
            <a:ext cx="8967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C168D-0EEC-4A3A-997F-8EA0DC9CBAFC}"/>
                  </a:ext>
                </a:extLst>
              </p:cNvPr>
              <p:cNvSpPr txBox="1"/>
              <p:nvPr/>
            </p:nvSpPr>
            <p:spPr>
              <a:xfrm>
                <a:off x="3473202" y="1324457"/>
                <a:ext cx="1025167" cy="716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Fan speed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C168D-0EEC-4A3A-997F-8EA0DC9C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02" y="1324457"/>
                <a:ext cx="1025167" cy="716863"/>
              </a:xfrm>
              <a:prstGeom prst="rect">
                <a:avLst/>
              </a:prstGeom>
              <a:blipFill>
                <a:blip r:embed="rId3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17D1C-0328-48DF-A2BC-F735120B9074}"/>
                  </a:ext>
                </a:extLst>
              </p:cNvPr>
              <p:cNvSpPr txBox="1"/>
              <p:nvPr/>
            </p:nvSpPr>
            <p:spPr>
              <a:xfrm>
                <a:off x="4779404" y="1409964"/>
                <a:ext cx="912429" cy="540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Air speed </a:t>
                </a:r>
              </a:p>
              <a:p>
                <a:r>
                  <a:rPr lang="en-CA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CA" sz="1400" b="0" i="1" smtClean="0">
                        <a:effectLst/>
                        <a:latin typeface="Cambria Math" panose="02040503050406030204" pitchFamily="18" charset="0"/>
                        <a:ea typeface="DengXian Light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17D1C-0328-48DF-A2BC-F735120B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04" y="1409964"/>
                <a:ext cx="912429" cy="540469"/>
              </a:xfrm>
              <a:prstGeom prst="rect">
                <a:avLst/>
              </a:prstGeom>
              <a:blipFill>
                <a:blip r:embed="rId4"/>
                <a:stretch>
                  <a:fillRect l="-1316"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E20832-5977-47AF-85B9-629A50E8EA5A}"/>
              </a:ext>
            </a:extLst>
          </p:cNvPr>
          <p:cNvSpPr txBox="1"/>
          <p:nvPr/>
        </p:nvSpPr>
        <p:spPr>
          <a:xfrm>
            <a:off x="5998407" y="1418588"/>
            <a:ext cx="8883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System</a:t>
            </a:r>
          </a:p>
          <a:p>
            <a:r>
              <a:rPr lang="en-CA" sz="1400" dirty="0"/>
              <a:t>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EB86-9BD5-492C-9A2F-FBB30FFB43E3}"/>
              </a:ext>
            </a:extLst>
          </p:cNvPr>
          <p:cNvSpPr txBox="1"/>
          <p:nvPr/>
        </p:nvSpPr>
        <p:spPr>
          <a:xfrm>
            <a:off x="7129616" y="1526309"/>
            <a:ext cx="6783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/>
              <p:nvPr/>
            </p:nvSpPr>
            <p:spPr>
              <a:xfrm>
                <a:off x="8033614" y="1526308"/>
                <a:ext cx="64716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14" y="1526308"/>
                <a:ext cx="647165" cy="30777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030AB-8E1B-46A3-8EB6-3BFD27313F2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30481" y="1688823"/>
            <a:ext cx="369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1CE811-7C69-4AE0-B60C-CBF557E500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92167" y="1682889"/>
            <a:ext cx="2810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158D2-E4D3-479A-8FB4-1D0C4969A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98369" y="1680199"/>
            <a:ext cx="281035" cy="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BA55-AA17-4948-8C0D-9F6086587D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91833" y="1680198"/>
            <a:ext cx="3065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E3692-A7EB-4D41-9096-3A2F00FDD15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86792" y="1680198"/>
            <a:ext cx="242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0D98D-C7EF-4E16-B714-A958C0C284A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808007" y="1680197"/>
            <a:ext cx="2256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3C99CF3-241A-4E9A-9399-4F3F1BEF439A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5400000">
            <a:off x="5549140" y="-971280"/>
            <a:ext cx="2693" cy="5613422"/>
          </a:xfrm>
          <a:prstGeom prst="bentConnector3">
            <a:avLst>
              <a:gd name="adj1" fmla="val 261434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/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Desired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blipFill>
                <a:blip r:embed="rId2"/>
                <a:stretch>
                  <a:fillRect l="-877" t="-1136" b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179FEB-8274-4F37-AD8F-24F3BA1116D9}"/>
              </a:ext>
            </a:extLst>
          </p:cNvPr>
          <p:cNvSpPr txBox="1"/>
          <p:nvPr/>
        </p:nvSpPr>
        <p:spPr>
          <a:xfrm>
            <a:off x="2389562" y="1529001"/>
            <a:ext cx="8967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C168D-0EEC-4A3A-997F-8EA0DC9CBAFC}"/>
              </a:ext>
            </a:extLst>
          </p:cNvPr>
          <p:cNvSpPr txBox="1"/>
          <p:nvPr/>
        </p:nvSpPr>
        <p:spPr>
          <a:xfrm>
            <a:off x="3810652" y="1529001"/>
            <a:ext cx="6073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Fan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20832-5977-47AF-85B9-629A50E8EA5A}"/>
              </a:ext>
            </a:extLst>
          </p:cNvPr>
          <p:cNvSpPr txBox="1"/>
          <p:nvPr/>
        </p:nvSpPr>
        <p:spPr>
          <a:xfrm>
            <a:off x="4945873" y="1427213"/>
            <a:ext cx="8883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System</a:t>
            </a:r>
          </a:p>
          <a:p>
            <a:r>
              <a:rPr lang="en-CA" sz="1400" dirty="0"/>
              <a:t>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/>
              <p:nvPr/>
            </p:nvSpPr>
            <p:spPr>
              <a:xfrm>
                <a:off x="6469301" y="1529001"/>
                <a:ext cx="117134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Output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01" y="1529001"/>
                <a:ext cx="1171346" cy="307777"/>
              </a:xfrm>
              <a:prstGeom prst="rect">
                <a:avLst/>
              </a:prstGeom>
              <a:blipFill>
                <a:blip r:embed="rId3"/>
                <a:stretch>
                  <a:fillRect l="-1031" t="-1923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030AB-8E1B-46A3-8EB6-3BFD27313F2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930481" y="1682890"/>
            <a:ext cx="459081" cy="5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1CE811-7C69-4AE0-B60C-CBF557E500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86346" y="1682890"/>
            <a:ext cx="524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158D2-E4D3-479A-8FB4-1D0C4969A7B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418002" y="1682890"/>
            <a:ext cx="527871" cy="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E3692-A7EB-4D41-9096-3A2F00FDD15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834258" y="1682890"/>
            <a:ext cx="635043" cy="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50B1CA-B7EB-4E9A-BEFE-908C0513C003}"/>
              </a:ext>
            </a:extLst>
          </p:cNvPr>
          <p:cNvCxnSpPr>
            <a:cxnSpLocks/>
          </p:cNvCxnSpPr>
          <p:nvPr/>
        </p:nvCxnSpPr>
        <p:spPr>
          <a:xfrm>
            <a:off x="6282650" y="1682889"/>
            <a:ext cx="0" cy="702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1330EB8-4D5B-4FF5-8F9C-C1CA679DC055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837954" y="1836779"/>
            <a:ext cx="3444696" cy="54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0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alfa budiman</cp:lastModifiedBy>
  <cp:revision>7</cp:revision>
  <dcterms:created xsi:type="dcterms:W3CDTF">2022-02-15T17:45:47Z</dcterms:created>
  <dcterms:modified xsi:type="dcterms:W3CDTF">2022-04-29T13:57:03Z</dcterms:modified>
</cp:coreProperties>
</file>