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3120-521A-4133-9409-6DC99FFC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DB00-50BD-4B53-BDF6-319AEFEB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A0C5-EEB8-4EB1-B1DA-AD33C9C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09F8-C625-45FC-AC2D-2860FC48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3BBA-BD6D-4628-89FA-32EDAB27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94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B298-D298-4E6B-96D9-D032FF46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605F9-7CB6-4963-ADC9-01B1A4DC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D3D8-9CAD-4B54-9ECF-0F570A0A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3078-338C-4959-A936-229BE88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817A-9E99-4081-8480-F0484EB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C654B-FD55-41AB-886B-AEE67E602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36BB8-F4E8-4E9E-9484-8E79C60E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98BD-0101-4609-B3DA-29EDA18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DBFF-11A4-4FB8-91A5-7B07030D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D8A0-B1DC-4D12-B469-69499E25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61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285E-DE8E-4E24-8009-0CC13828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33F7-1197-4729-B4FD-9728B044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D928-B47C-4BFC-923C-9CE14390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9120-CF5B-4F59-9F2C-4AB1462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EECF-CB2B-42A4-A4F2-75EB7594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6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8915-C7F0-4D60-B597-77E42339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8C4A-B86B-4898-94C6-CAB5944C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FB65-CBA4-4A96-8E96-3E29C46C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1672-CF62-413F-9D9C-580C71C9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6F82-EF8A-49F7-8F45-558415C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A56-E629-42FB-8B90-02E9708F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396A-2931-4F88-971A-8A523E7CD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16E1A-327F-4F73-AEF7-2E2F9BC8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1BA6-1EDD-4EB6-8CCD-45C8028F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37C2-982A-44F4-99EC-D537521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6DE13-0CD9-4B63-9D36-8552028E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25E-E265-49C4-B940-B1772B9E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2503-BBEC-4227-9486-91197785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38DB5-450F-41BA-8ADE-74930E70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159ED-546B-4237-86E2-02B31FF9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113A3-64B5-4ED2-A3DF-E85E1C0CC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BA03-86E4-45DF-87DE-CEA73B7C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5332-053E-4960-A1FD-067FC06E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5FE2F-2FF0-4B61-8CC3-64777C76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22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E3B3-6363-4666-97B9-48B9405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CA854-D8F3-4BB7-A72E-945281D2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6CCD-9878-40E0-A340-28441B80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13BF-77DC-435C-AC00-47F8273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EF952-5484-49E2-AC1F-E0DF5C61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EBAE3-B92C-4D5E-9596-F6328BAF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F5962-FC74-4075-BDC1-5FDF11D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4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D362-6E63-4ECD-8A10-50B44C81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962-815D-4E58-8CEF-9B26540D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CEC80-7E63-46DF-AC1F-9B3428D0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BEB8-6C31-4A8F-B358-0211593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29B2-8DD7-40EA-837B-038E35D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1E2E-D841-46C1-8583-9B009990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23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9BC-3093-4E1E-999B-2CCED695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4D24-243B-4FFA-A9C9-5BB5AF706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7445-4829-4A6F-BCC7-03B62F48B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C6C92-648E-454B-A30F-31A5DC9F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AB27-8386-4580-A3BE-46C7221A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947B-AFC2-4F2E-93A3-9B225AFA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3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A999D-4B3E-4E74-BB1C-AF5ECD04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B67F-A2A5-4CF7-AF60-1A4C258F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E00F-8516-46A4-A446-C9BAFAA9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52AD-3DE8-4BBB-874C-E9A684BF4A50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2E95-D015-4FAB-94FB-D18360786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CD5C-A40B-4759-B884-87F86C21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DE2F-49A9-4622-8383-0BA2CC04FE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86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2F917CF-BD09-4178-B819-1DBAC713BEC3}"/>
              </a:ext>
            </a:extLst>
          </p:cNvPr>
          <p:cNvGrpSpPr/>
          <p:nvPr/>
        </p:nvGrpSpPr>
        <p:grpSpPr>
          <a:xfrm>
            <a:off x="1028700" y="778564"/>
            <a:ext cx="8385311" cy="3912706"/>
            <a:chOff x="1028700" y="778564"/>
            <a:chExt cx="8385311" cy="39127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F401E4-7CF8-4CB8-9EBF-86DBAE9AD4CD}"/>
                </a:ext>
              </a:extLst>
            </p:cNvPr>
            <p:cNvSpPr/>
            <p:nvPr/>
          </p:nvSpPr>
          <p:spPr>
            <a:xfrm>
              <a:off x="2451650" y="3157330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81F1C-A3C7-4EE2-998C-6666D7EF4DBB}"/>
                </a:ext>
              </a:extLst>
            </p:cNvPr>
            <p:cNvSpPr/>
            <p:nvPr/>
          </p:nvSpPr>
          <p:spPr>
            <a:xfrm>
              <a:off x="6042991" y="3157330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3C154-C0D1-44CF-8183-37E1CC9DA2F8}"/>
                </a:ext>
              </a:extLst>
            </p:cNvPr>
            <p:cNvSpPr/>
            <p:nvPr/>
          </p:nvSpPr>
          <p:spPr>
            <a:xfrm>
              <a:off x="2451650" y="1967947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 Design</a:t>
              </a:r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7B9BA7-1B99-4542-A578-06E4EB0BD1C7}"/>
                </a:ext>
              </a:extLst>
            </p:cNvPr>
            <p:cNvSpPr/>
            <p:nvPr/>
          </p:nvSpPr>
          <p:spPr>
            <a:xfrm>
              <a:off x="7341705" y="1967947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DT Filter</a:t>
              </a:r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C710D6-65B2-4090-BEB0-A584C6BB4A1B}"/>
                </a:ext>
              </a:extLst>
            </p:cNvPr>
            <p:cNvSpPr/>
            <p:nvPr/>
          </p:nvSpPr>
          <p:spPr>
            <a:xfrm>
              <a:off x="4744277" y="1967947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DT Filter</a:t>
              </a:r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2ABFF7-EF09-4DF4-BA4B-5E223D03AAE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750364" y="3429000"/>
              <a:ext cx="2292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E04108D-C245-4BF9-A75B-0FF46827528D}"/>
                </a:ext>
              </a:extLst>
            </p:cNvPr>
            <p:cNvCxnSpPr>
              <a:stCxn id="11" idx="3"/>
              <a:endCxn id="13" idx="2"/>
            </p:cNvCxnSpPr>
            <p:nvPr/>
          </p:nvCxnSpPr>
          <p:spPr>
            <a:xfrm flipV="1">
              <a:off x="7341705" y="2511287"/>
              <a:ext cx="649357" cy="91771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5BB1D53-2F4B-4EA5-ACAF-D0A18AB347EC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16200000" flipV="1">
              <a:off x="4934779" y="2970143"/>
              <a:ext cx="91771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C34F3A-B072-49EB-A950-18539B91EF5B}"/>
                </a:ext>
              </a:extLst>
            </p:cNvPr>
            <p:cNvSpPr/>
            <p:nvPr/>
          </p:nvSpPr>
          <p:spPr>
            <a:xfrm>
              <a:off x="6042991" y="778564"/>
              <a:ext cx="1298714" cy="54334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Estimator (RLS)</a:t>
              </a:r>
              <a:endParaRPr lang="en-CA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26A1AD0-8F2D-43D7-B8B6-70316D0ECC9B}"/>
                </a:ext>
              </a:extLst>
            </p:cNvPr>
            <p:cNvCxnSpPr>
              <a:cxnSpLocks/>
              <a:stCxn id="13" idx="0"/>
              <a:endCxn id="22" idx="3"/>
            </p:cNvCxnSpPr>
            <p:nvPr/>
          </p:nvCxnSpPr>
          <p:spPr>
            <a:xfrm rot="16200000" flipV="1">
              <a:off x="7207528" y="1184412"/>
              <a:ext cx="917713" cy="64935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184F097-91CD-4042-9E29-3D357F38E4FF}"/>
                </a:ext>
              </a:extLst>
            </p:cNvPr>
            <p:cNvCxnSpPr>
              <a:cxnSpLocks/>
              <a:stCxn id="14" idx="3"/>
              <a:endCxn id="22" idx="2"/>
            </p:cNvCxnSpPr>
            <p:nvPr/>
          </p:nvCxnSpPr>
          <p:spPr>
            <a:xfrm flipV="1">
              <a:off x="6042991" y="1321904"/>
              <a:ext cx="649357" cy="91771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B515993-3C43-417E-9156-19AFB1BEF1F0}"/>
                </a:ext>
              </a:extLst>
            </p:cNvPr>
            <p:cNvCxnSpPr>
              <a:cxnSpLocks/>
              <a:stCxn id="22" idx="1"/>
              <a:endCxn id="12" idx="0"/>
            </p:cNvCxnSpPr>
            <p:nvPr/>
          </p:nvCxnSpPr>
          <p:spPr>
            <a:xfrm rot="10800000" flipV="1">
              <a:off x="3101007" y="1050233"/>
              <a:ext cx="2941984" cy="91771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913EEB-E300-47C2-9426-832F1A8B14D8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>
              <a:off x="3101007" y="2511287"/>
              <a:ext cx="0" cy="6460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A619E5-6A93-495A-B30E-256A53D77900}"/>
                </a:ext>
              </a:extLst>
            </p:cNvPr>
            <p:cNvCxnSpPr/>
            <p:nvPr/>
          </p:nvCxnSpPr>
          <p:spPr>
            <a:xfrm>
              <a:off x="7991062" y="3429000"/>
              <a:ext cx="0" cy="126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C05BE6-20FC-4FC6-B90F-3BA3FC6A95C2}"/>
                </a:ext>
              </a:extLst>
            </p:cNvPr>
            <p:cNvCxnSpPr>
              <a:cxnSpLocks/>
            </p:cNvCxnSpPr>
            <p:nvPr/>
          </p:nvCxnSpPr>
          <p:spPr>
            <a:xfrm>
              <a:off x="1789043" y="4691270"/>
              <a:ext cx="620201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8C8B9B-27C1-44EE-98CB-8C28E898FF5C}"/>
                </a:ext>
              </a:extLst>
            </p:cNvPr>
            <p:cNvCxnSpPr>
              <a:cxnSpLocks/>
            </p:cNvCxnSpPr>
            <p:nvPr/>
          </p:nvCxnSpPr>
          <p:spPr>
            <a:xfrm>
              <a:off x="1789043" y="3541644"/>
              <a:ext cx="0" cy="11496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48915A2-F958-43EA-9162-6656FEBE0B20}"/>
                </a:ext>
              </a:extLst>
            </p:cNvPr>
            <p:cNvCxnSpPr/>
            <p:nvPr/>
          </p:nvCxnSpPr>
          <p:spPr>
            <a:xfrm>
              <a:off x="1789043" y="3541644"/>
              <a:ext cx="6626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9139935-0F77-4D86-85FA-532A666F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3274944"/>
              <a:ext cx="14229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B344B9E-36D4-47FB-9714-5363CE818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62" y="3429000"/>
              <a:ext cx="14229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30A3B9-B41A-48C9-865B-EE4B494DF78F}"/>
                    </a:ext>
                  </a:extLst>
                </p:cNvPr>
                <p:cNvSpPr txBox="1"/>
                <p:nvPr/>
              </p:nvSpPr>
              <p:spPr>
                <a:xfrm>
                  <a:off x="1028700" y="2834308"/>
                  <a:ext cx="24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30A3B9-B41A-48C9-865B-EE4B494DF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2834308"/>
                  <a:ext cx="24764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DBFD53A-AD5C-4A76-8223-9FE26B876E1B}"/>
                    </a:ext>
                  </a:extLst>
                </p:cNvPr>
                <p:cNvSpPr txBox="1"/>
                <p:nvPr/>
              </p:nvSpPr>
              <p:spPr>
                <a:xfrm>
                  <a:off x="9083129" y="2834308"/>
                  <a:ext cx="24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DBFD53A-AD5C-4A76-8223-9FE26B876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129" y="2834308"/>
                  <a:ext cx="24764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1951" b="-49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43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Boase</dc:creator>
  <cp:lastModifiedBy>Derek Boase</cp:lastModifiedBy>
  <cp:revision>2</cp:revision>
  <dcterms:created xsi:type="dcterms:W3CDTF">2022-02-27T12:53:56Z</dcterms:created>
  <dcterms:modified xsi:type="dcterms:W3CDTF">2022-02-27T20:37:26Z</dcterms:modified>
</cp:coreProperties>
</file>