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7C798-8843-4EC8-A9BE-7403481002B0}" type="datetimeFigureOut">
              <a:rPr lang="zh-TW" altLang="en-US" smtClean="0"/>
              <a:t>2017/3/24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0303-1BF8-43F8-8895-589698288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7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7C798-8843-4EC8-A9BE-7403481002B0}" type="datetimeFigureOut">
              <a:rPr lang="zh-TW" altLang="en-US" smtClean="0"/>
              <a:t>2017/3/24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0303-1BF8-43F8-8895-589698288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7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7C798-8843-4EC8-A9BE-7403481002B0}" type="datetimeFigureOut">
              <a:rPr lang="zh-TW" altLang="en-US" smtClean="0"/>
              <a:t>2017/3/24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0303-1BF8-43F8-8895-589698288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73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7C798-8843-4EC8-A9BE-7403481002B0}" type="datetimeFigureOut">
              <a:rPr lang="zh-TW" altLang="en-US" smtClean="0"/>
              <a:t>2017/3/24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0303-1BF8-43F8-8895-589698288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56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7C798-8843-4EC8-A9BE-7403481002B0}" type="datetimeFigureOut">
              <a:rPr lang="zh-TW" altLang="en-US" smtClean="0"/>
              <a:t>2017/3/24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0303-1BF8-43F8-8895-5896982884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971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7C798-8843-4EC8-A9BE-7403481002B0}" type="datetimeFigureOut">
              <a:rPr lang="zh-TW" altLang="en-US" smtClean="0"/>
              <a:t>2017/3/24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0303-1BF8-43F8-8895-589698288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54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7C798-8843-4EC8-A9BE-7403481002B0}" type="datetimeFigureOut">
              <a:rPr lang="zh-TW" altLang="en-US" smtClean="0"/>
              <a:t>2017/3/24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0303-1BF8-43F8-8895-589698288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65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7C798-8843-4EC8-A9BE-7403481002B0}" type="datetimeFigureOut">
              <a:rPr lang="zh-TW" altLang="en-US" smtClean="0"/>
              <a:t>2017/3/24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0303-1BF8-43F8-8895-589698288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1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7C798-8843-4EC8-A9BE-7403481002B0}" type="datetimeFigureOut">
              <a:rPr lang="zh-TW" altLang="en-US" smtClean="0"/>
              <a:t>2017/3/24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0303-1BF8-43F8-8895-589698288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50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7C798-8843-4EC8-A9BE-7403481002B0}" type="datetimeFigureOut">
              <a:rPr lang="zh-TW" altLang="en-US" smtClean="0"/>
              <a:t>2017/3/24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0303-1BF8-43F8-8895-589698288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68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7C798-8843-4EC8-A9BE-7403481002B0}" type="datetimeFigureOut">
              <a:rPr lang="zh-TW" altLang="en-US" smtClean="0"/>
              <a:t>2017/3/24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0303-1BF8-43F8-8895-589698288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01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A467C798-8843-4EC8-A9BE-7403481002B0}" type="datetimeFigureOut">
              <a:rPr lang="zh-TW" altLang="en-US" smtClean="0"/>
              <a:t>2017/3/24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99950303-1BF8-43F8-8895-589698288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66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4785413/can-we-apply-bellman-ford-algorithm-to-undirected-grap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3159337/why-doesnt-dijkstras-algorithm-work-for-negative-weight-edg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Graph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6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 #3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What’s </a:t>
            </a:r>
            <a:r>
              <a:rPr lang="en-US" altLang="zh-TW" dirty="0"/>
              <a:t>the difference between </a:t>
            </a:r>
            <a:r>
              <a:rPr lang="en-US" altLang="zh-TW" dirty="0" smtClean="0"/>
              <a:t>Dijkstra’s algorithm and Prim’s algorithm?</a:t>
            </a:r>
          </a:p>
          <a:p>
            <a:pPr lvl="1"/>
            <a:r>
              <a:rPr lang="en-US" altLang="zh-TW" dirty="0" smtClean="0"/>
              <a:t>Dijkstra’s algorithm guarantees the shortest path between two nodes while Prim’s </a:t>
            </a:r>
            <a:r>
              <a:rPr lang="en-US" altLang="zh-TW" dirty="0"/>
              <a:t>guarantees </a:t>
            </a:r>
            <a:r>
              <a:rPr lang="en-US" altLang="zh-TW" dirty="0" smtClean="0"/>
              <a:t>the sum is smallest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1312594" y="482281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0" name="Oval 9"/>
          <p:cNvSpPr/>
          <p:nvPr/>
        </p:nvSpPr>
        <p:spPr>
          <a:xfrm>
            <a:off x="2020166" y="482281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2543400" y="4432853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2" name="Oval 11"/>
          <p:cNvSpPr/>
          <p:nvPr/>
        </p:nvSpPr>
        <p:spPr>
          <a:xfrm>
            <a:off x="1804166" y="4113112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3" name="Oval 12"/>
          <p:cNvSpPr/>
          <p:nvPr/>
        </p:nvSpPr>
        <p:spPr>
          <a:xfrm>
            <a:off x="1096594" y="4216853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cxnSp>
        <p:nvCxnSpPr>
          <p:cNvPr id="15" name="Straight Connector 14"/>
          <p:cNvCxnSpPr>
            <a:stCxn id="13" idx="4"/>
            <a:endCxn id="4" idx="1"/>
          </p:cNvCxnSpPr>
          <p:nvPr/>
        </p:nvCxnSpPr>
        <p:spPr>
          <a:xfrm>
            <a:off x="1204594" y="4432853"/>
            <a:ext cx="139632" cy="42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1" idx="2"/>
          </p:cNvCxnSpPr>
          <p:nvPr/>
        </p:nvCxnSpPr>
        <p:spPr>
          <a:xfrm>
            <a:off x="2020166" y="4246193"/>
            <a:ext cx="523234" cy="294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6"/>
            <a:endCxn id="10" idx="3"/>
          </p:cNvCxnSpPr>
          <p:nvPr/>
        </p:nvCxnSpPr>
        <p:spPr>
          <a:xfrm>
            <a:off x="1528594" y="4930819"/>
            <a:ext cx="523204" cy="7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0" idx="6"/>
          </p:cNvCxnSpPr>
          <p:nvPr/>
        </p:nvCxnSpPr>
        <p:spPr>
          <a:xfrm flipH="1">
            <a:off x="2236166" y="4648853"/>
            <a:ext cx="383602" cy="281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319760" y="4246193"/>
            <a:ext cx="470436" cy="6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24586" y="4506481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44226" y="3970070"/>
            <a:ext cx="45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99384" y="4746153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95736" y="4137149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47664" y="4974502"/>
            <a:ext cx="45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4149080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Prim: total 28. 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ym typeface="Wingdings" panose="05000000000000000000" pitchFamily="2" charset="2"/>
              </a:rPr>
              <a:t>43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 = 20</a:t>
            </a:r>
          </a:p>
          <a:p>
            <a:r>
              <a:rPr lang="en-US" altLang="zh-TW" dirty="0" smtClean="0"/>
              <a:t>Dijkstra: total 34. 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ym typeface="Wingdings" panose="05000000000000000000" pitchFamily="2" charset="2"/>
              </a:rPr>
              <a:t>1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 = 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3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 </a:t>
            </a:r>
            <a:r>
              <a:rPr lang="en-US" altLang="zh-TW" dirty="0" smtClean="0"/>
              <a:t>#4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Can Bellman-Ford work for undirected graph with negative weight?</a:t>
            </a:r>
            <a:endParaRPr lang="en-US" altLang="zh-TW" dirty="0" smtClean="0"/>
          </a:p>
          <a:p>
            <a:pPr lvl="1"/>
            <a:r>
              <a:rPr lang="en-US" altLang="zh-TW" dirty="0"/>
              <a:t>U</a:t>
            </a:r>
            <a:r>
              <a:rPr lang="en-US" altLang="zh-TW" dirty="0" smtClean="0"/>
              <a:t>ndirected </a:t>
            </a:r>
            <a:r>
              <a:rPr lang="en-US" altLang="zh-TW" dirty="0"/>
              <a:t>graph with negative weight means a </a:t>
            </a:r>
            <a:r>
              <a:rPr lang="en-US" altLang="zh-TW" dirty="0" smtClean="0"/>
              <a:t>loop so it won’t work.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stackoverflow.com/questions/14785413/can-we-apply-bellman-ford-algorithm-to-undirected-graph</a:t>
            </a:r>
            <a:r>
              <a:rPr lang="en-US" altLang="zh-TW" dirty="0" smtClean="0"/>
              <a:t>  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1312594" y="482281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0" name="Oval 9"/>
          <p:cNvSpPr/>
          <p:nvPr/>
        </p:nvSpPr>
        <p:spPr>
          <a:xfrm>
            <a:off x="2020166" y="482281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1804166" y="4113112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3" name="Oval 12"/>
          <p:cNvSpPr/>
          <p:nvPr/>
        </p:nvSpPr>
        <p:spPr>
          <a:xfrm>
            <a:off x="1096594" y="4216853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cxnSp>
        <p:nvCxnSpPr>
          <p:cNvPr id="15" name="Straight Connector 14"/>
          <p:cNvCxnSpPr>
            <a:stCxn id="13" idx="4"/>
            <a:endCxn id="4" idx="1"/>
          </p:cNvCxnSpPr>
          <p:nvPr/>
        </p:nvCxnSpPr>
        <p:spPr>
          <a:xfrm>
            <a:off x="1204594" y="4432853"/>
            <a:ext cx="139632" cy="42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6"/>
            <a:endCxn id="10" idx="3"/>
          </p:cNvCxnSpPr>
          <p:nvPr/>
        </p:nvCxnSpPr>
        <p:spPr>
          <a:xfrm>
            <a:off x="1528594" y="4930819"/>
            <a:ext cx="523204" cy="7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3"/>
          </p:cNvCxnSpPr>
          <p:nvPr/>
        </p:nvCxnSpPr>
        <p:spPr>
          <a:xfrm flipH="1">
            <a:off x="1488204" y="4297480"/>
            <a:ext cx="347594" cy="52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24586" y="4506481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70784" y="4398663"/>
            <a:ext cx="40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-3</a:t>
            </a:r>
            <a:endParaRPr lang="zh-TW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47664" y="4974502"/>
            <a:ext cx="45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485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Terms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Vertices</a:t>
            </a:r>
          </a:p>
          <a:p>
            <a:r>
              <a:rPr lang="en-US" altLang="zh-TW" dirty="0" smtClean="0"/>
              <a:t>Edges</a:t>
            </a:r>
          </a:p>
          <a:p>
            <a:pPr lvl="1"/>
            <a:r>
              <a:rPr lang="en-US" altLang="zh-TW" dirty="0" smtClean="0"/>
              <a:t>Directed</a:t>
            </a:r>
          </a:p>
          <a:p>
            <a:pPr lvl="1"/>
            <a:r>
              <a:rPr lang="en-US" altLang="zh-TW" dirty="0" smtClean="0"/>
              <a:t>Undirected</a:t>
            </a:r>
          </a:p>
          <a:p>
            <a:r>
              <a:rPr lang="en-US" altLang="zh-TW" dirty="0" smtClean="0"/>
              <a:t>Path</a:t>
            </a:r>
          </a:p>
          <a:p>
            <a:pPr lvl="1"/>
            <a:r>
              <a:rPr lang="en-US" altLang="zh-TW" dirty="0" smtClean="0"/>
              <a:t>Edges connecting any two vertices</a:t>
            </a:r>
            <a:endParaRPr lang="en-US" altLang="zh-TW" dirty="0" smtClean="0"/>
          </a:p>
          <a:p>
            <a:r>
              <a:rPr lang="en-US" altLang="zh-TW" dirty="0" smtClean="0"/>
              <a:t>Weight</a:t>
            </a:r>
            <a:endParaRPr lang="en-US" altLang="zh-TW" dirty="0" smtClean="0"/>
          </a:p>
          <a:p>
            <a:r>
              <a:rPr lang="en-US" altLang="zh-TW" dirty="0" smtClean="0"/>
              <a:t>Cycle</a:t>
            </a:r>
          </a:p>
          <a:p>
            <a:pPr lvl="1"/>
            <a:r>
              <a:rPr lang="en-US" altLang="zh-TW" dirty="0" smtClean="0"/>
              <a:t>A path including the same vertex multiple times</a:t>
            </a:r>
          </a:p>
          <a:p>
            <a:r>
              <a:rPr lang="en-US" altLang="zh-TW" dirty="0" smtClean="0"/>
              <a:t>Connected</a:t>
            </a:r>
          </a:p>
          <a:p>
            <a:pPr lvl="1"/>
            <a:r>
              <a:rPr lang="en-US" altLang="zh-TW" dirty="0" smtClean="0"/>
              <a:t>A path exists between any two pairs of vertices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624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Storing a Graph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Adjacency </a:t>
            </a:r>
            <a:r>
              <a:rPr lang="en-US" altLang="zh-TW" dirty="0" smtClean="0"/>
              <a:t>matrix</a:t>
            </a:r>
          </a:p>
          <a:p>
            <a:pPr lvl="1"/>
            <a:r>
              <a:rPr lang="en-US" altLang="zh-TW" dirty="0" smtClean="0"/>
              <a:t>Waste of storage for sparse graph</a:t>
            </a:r>
            <a:endParaRPr lang="en-US" altLang="zh-TW" dirty="0" smtClean="0"/>
          </a:p>
          <a:p>
            <a:r>
              <a:rPr lang="en-US" altLang="zh-TW" dirty="0" smtClean="0"/>
              <a:t>Adjacency list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312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Search</a:t>
            </a:r>
          </a:p>
          <a:p>
            <a:r>
              <a:rPr lang="en-US" altLang="zh-TW" dirty="0" smtClean="0"/>
              <a:t>Shortest path</a:t>
            </a:r>
          </a:p>
          <a:p>
            <a:r>
              <a:rPr lang="en-US" altLang="zh-TW" dirty="0" smtClean="0"/>
              <a:t>Minimum spanning 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36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Search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Search path between any two vertices</a:t>
            </a:r>
          </a:p>
          <a:p>
            <a:r>
              <a:rPr lang="en-US" altLang="zh-TW" dirty="0" smtClean="0"/>
              <a:t>Algorithms</a:t>
            </a:r>
          </a:p>
          <a:p>
            <a:pPr lvl="1"/>
            <a:r>
              <a:rPr lang="en-US" altLang="zh-TW" dirty="0" smtClean="0"/>
              <a:t>Depth-First </a:t>
            </a:r>
          </a:p>
          <a:p>
            <a:pPr lvl="2"/>
            <a:r>
              <a:rPr lang="en-US" altLang="zh-TW" dirty="0" smtClean="0"/>
              <a:t>O(V+E)</a:t>
            </a:r>
          </a:p>
          <a:p>
            <a:pPr lvl="2"/>
            <a:r>
              <a:rPr lang="en-US" altLang="zh-TW" dirty="0" smtClean="0"/>
              <a:t>May not be the shortest possible path</a:t>
            </a:r>
          </a:p>
          <a:p>
            <a:pPr lvl="1"/>
            <a:r>
              <a:rPr lang="en-US" altLang="zh-TW" dirty="0" smtClean="0"/>
              <a:t>Breadth-First</a:t>
            </a:r>
          </a:p>
          <a:p>
            <a:pPr lvl="2"/>
            <a:r>
              <a:rPr lang="en-US" altLang="zh-TW" dirty="0" smtClean="0"/>
              <a:t>O(V+E)</a:t>
            </a:r>
          </a:p>
          <a:p>
            <a:pPr lvl="2"/>
            <a:r>
              <a:rPr lang="en-US" altLang="zh-TW" dirty="0" smtClean="0"/>
              <a:t>Guarantee to find the shortest path</a:t>
            </a:r>
          </a:p>
          <a:p>
            <a:pPr lvl="2"/>
            <a:r>
              <a:rPr lang="en-US" altLang="zh-TW" dirty="0" smtClean="0"/>
              <a:t>Maybe slower than DFS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5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Shortest Path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Single-Source</a:t>
            </a:r>
          </a:p>
          <a:p>
            <a:pPr lvl="1"/>
            <a:r>
              <a:rPr lang="en-US" altLang="zh-TW" dirty="0" smtClean="0"/>
              <a:t>Dijkstra’s Algorithm with priority queue</a:t>
            </a:r>
          </a:p>
          <a:p>
            <a:pPr lvl="2"/>
            <a:r>
              <a:rPr lang="en-US" altLang="zh-TW" dirty="0" smtClean="0"/>
              <a:t>O((V + E) * log V)</a:t>
            </a:r>
          </a:p>
          <a:p>
            <a:pPr lvl="1"/>
            <a:r>
              <a:rPr lang="en-US" altLang="zh-TW" dirty="0" smtClean="0"/>
              <a:t>Dijkstra’s Algorithm with dense graphs</a:t>
            </a:r>
          </a:p>
          <a:p>
            <a:pPr lvl="2"/>
            <a:r>
              <a:rPr lang="en-US" altLang="zh-TW" dirty="0" smtClean="0"/>
              <a:t>O(V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+ </a:t>
            </a:r>
            <a:r>
              <a:rPr lang="en-US" altLang="zh-TW" dirty="0"/>
              <a:t>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Bellman-Ford</a:t>
            </a:r>
          </a:p>
          <a:p>
            <a:pPr lvl="2"/>
            <a:r>
              <a:rPr lang="en-US" altLang="zh-TW" dirty="0" smtClean="0"/>
              <a:t>O(V * E)</a:t>
            </a:r>
          </a:p>
          <a:p>
            <a:pPr lvl="2"/>
            <a:r>
              <a:rPr lang="en-US" altLang="zh-TW" dirty="0" smtClean="0"/>
              <a:t>Weight can be negative if there’s no negative cycle</a:t>
            </a:r>
          </a:p>
          <a:p>
            <a:pPr lvl="2"/>
            <a:r>
              <a:rPr lang="en-US" altLang="zh-TW" dirty="0" smtClean="0"/>
              <a:t>Not a good choice for dense graph</a:t>
            </a:r>
            <a:endParaRPr lang="en-US" altLang="zh-TW" dirty="0"/>
          </a:p>
          <a:p>
            <a:r>
              <a:rPr lang="en-US" altLang="zh-TW" dirty="0" smtClean="0"/>
              <a:t>All-Pairs</a:t>
            </a:r>
          </a:p>
          <a:p>
            <a:pPr lvl="1"/>
            <a:r>
              <a:rPr lang="en-US" altLang="zh-TW" dirty="0" smtClean="0"/>
              <a:t>Floyd-</a:t>
            </a:r>
            <a:r>
              <a:rPr lang="en-US" altLang="zh-TW" dirty="0" err="1" smtClean="0"/>
              <a:t>Warshall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O(V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803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Minimum Spanning Tree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Undirected, connected graph</a:t>
            </a:r>
          </a:p>
          <a:p>
            <a:r>
              <a:rPr lang="en-US" altLang="zh-TW" dirty="0" smtClean="0"/>
              <a:t>A subset of edges that connects all vertices</a:t>
            </a:r>
          </a:p>
          <a:p>
            <a:r>
              <a:rPr lang="en-US" altLang="zh-TW" dirty="0" smtClean="0"/>
              <a:t>Prim’s Algorithm</a:t>
            </a:r>
          </a:p>
          <a:p>
            <a:pPr lvl="1"/>
            <a:r>
              <a:rPr lang="en-US" altLang="zh-TW" dirty="0" smtClean="0"/>
              <a:t>O((V + E) * log V)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45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 #1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negative weight does not work in Dijkstra’s Algorithm?</a:t>
            </a:r>
          </a:p>
          <a:p>
            <a:pPr lvl="1"/>
            <a:r>
              <a:rPr lang="en-US" altLang="zh-TW" dirty="0" smtClean="0"/>
              <a:t>Does it not work </a:t>
            </a:r>
            <a:r>
              <a:rPr lang="en-US" altLang="zh-TW" i="1" dirty="0" smtClean="0"/>
              <a:t>possibly</a:t>
            </a:r>
            <a:r>
              <a:rPr lang="en-US" altLang="zh-TW" dirty="0" smtClean="0"/>
              <a:t> or </a:t>
            </a:r>
            <a:r>
              <a:rPr lang="en-US" altLang="zh-TW" i="1" dirty="0" smtClean="0"/>
              <a:t>absolutely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There’s a </a:t>
            </a:r>
            <a:r>
              <a:rPr lang="en-US" altLang="zh-TW" dirty="0" smtClean="0">
                <a:hlinkClick r:id="rId2"/>
              </a:rPr>
              <a:t>discussion</a:t>
            </a:r>
            <a:r>
              <a:rPr lang="en-US" altLang="zh-TW" dirty="0" smtClean="0"/>
              <a:t> about this</a:t>
            </a:r>
          </a:p>
        </p:txBody>
      </p:sp>
      <p:sp>
        <p:nvSpPr>
          <p:cNvPr id="4" name="Oval 3"/>
          <p:cNvSpPr/>
          <p:nvPr/>
        </p:nvSpPr>
        <p:spPr>
          <a:xfrm>
            <a:off x="1691704" y="3284984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1248994" y="40092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2195760" y="4009323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8" name="Straight Arrow Connector 7"/>
          <p:cNvCxnSpPr>
            <a:stCxn id="4" idx="5"/>
            <a:endCxn id="6" idx="1"/>
          </p:cNvCxnSpPr>
          <p:nvPr/>
        </p:nvCxnSpPr>
        <p:spPr>
          <a:xfrm>
            <a:off x="1876072" y="3469352"/>
            <a:ext cx="351320" cy="5716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</p:cNvCxnSpPr>
          <p:nvPr/>
        </p:nvCxnSpPr>
        <p:spPr>
          <a:xfrm>
            <a:off x="1464994" y="4117299"/>
            <a:ext cx="730766" cy="27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1356994" y="3465632"/>
            <a:ext cx="343418" cy="543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79712" y="3429000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59632" y="3429000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47664" y="4081307"/>
            <a:ext cx="53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-10</a:t>
            </a:r>
            <a:endParaRPr lang="zh-TW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59832" y="3240099"/>
            <a:ext cx="3672408" cy="98098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From the implementation of the book, the path is 0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1  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2.</a:t>
            </a:r>
          </a:p>
          <a:p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Same as Bellman-Ford.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43608" y="537324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8" name="Oval 17"/>
          <p:cNvSpPr/>
          <p:nvPr/>
        </p:nvSpPr>
        <p:spPr>
          <a:xfrm>
            <a:off x="2195760" y="4941192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9" name="Oval 18"/>
          <p:cNvSpPr/>
          <p:nvPr/>
        </p:nvSpPr>
        <p:spPr>
          <a:xfrm>
            <a:off x="1763712" y="5373216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Oval 19"/>
          <p:cNvSpPr/>
          <p:nvPr/>
        </p:nvSpPr>
        <p:spPr>
          <a:xfrm>
            <a:off x="1763712" y="5949304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21" name="Straight Arrow Connector 20"/>
          <p:cNvCxnSpPr>
            <a:stCxn id="17" idx="6"/>
            <a:endCxn id="19" idx="2"/>
          </p:cNvCxnSpPr>
          <p:nvPr/>
        </p:nvCxnSpPr>
        <p:spPr>
          <a:xfrm flipV="1">
            <a:off x="1259608" y="5481216"/>
            <a:ext cx="504104" cy="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6"/>
            <a:endCxn id="18" idx="2"/>
          </p:cNvCxnSpPr>
          <p:nvPr/>
        </p:nvCxnSpPr>
        <p:spPr>
          <a:xfrm flipV="1">
            <a:off x="1259608" y="5049192"/>
            <a:ext cx="936152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  <a:endCxn id="18" idx="3"/>
          </p:cNvCxnSpPr>
          <p:nvPr/>
        </p:nvCxnSpPr>
        <p:spPr>
          <a:xfrm flipV="1">
            <a:off x="1979712" y="5125560"/>
            <a:ext cx="247680" cy="3556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6"/>
          </p:cNvCxnSpPr>
          <p:nvPr/>
        </p:nvCxnSpPr>
        <p:spPr>
          <a:xfrm>
            <a:off x="1259608" y="5481240"/>
            <a:ext cx="504128" cy="540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0"/>
            <a:endCxn id="19" idx="4"/>
          </p:cNvCxnSpPr>
          <p:nvPr/>
        </p:nvCxnSpPr>
        <p:spPr>
          <a:xfrm flipV="1">
            <a:off x="1871712" y="5589216"/>
            <a:ext cx="0" cy="360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31640" y="5003884"/>
            <a:ext cx="53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92072" y="5219908"/>
            <a:ext cx="53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5696" y="56519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</a:t>
            </a:r>
            <a:r>
              <a:rPr lang="en-US" altLang="zh-TW" dirty="0" smtClean="0"/>
              <a:t>300</a:t>
            </a:r>
            <a:endParaRPr lang="zh-TW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15616" y="5723964"/>
            <a:ext cx="53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99</a:t>
            </a:r>
            <a:endParaRPr lang="zh-TW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71992" y="5373216"/>
            <a:ext cx="53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3131840" y="4896283"/>
            <a:ext cx="4261084" cy="142133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From the implementation of the book, the path is 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FAIL!</a:t>
            </a:r>
          </a:p>
          <a:p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Bellman-Ford gives 0  3  1  2.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9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 #2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What’s the difference between </a:t>
            </a:r>
            <a:r>
              <a:rPr lang="en-US" altLang="zh-TW" dirty="0" err="1" smtClean="0"/>
              <a:t>Dijkstra_PQ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Dijkstra_DG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lvl="1"/>
            <a:r>
              <a:rPr lang="en-US" altLang="zh-TW" dirty="0" smtClean="0"/>
              <a:t>They are different in how to pick the smallest distance.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63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16894</TotalTime>
  <Words>375</Words>
  <Application>Microsoft Office PowerPoint</Application>
  <PresentationFormat>On-screen Show (4:3)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Century Schoolbook</vt:lpstr>
      <vt:lpstr>Wingdings</vt:lpstr>
      <vt:lpstr>Wingdings 2</vt:lpstr>
      <vt:lpstr>View</vt:lpstr>
      <vt:lpstr>Graph</vt:lpstr>
      <vt:lpstr>Terms</vt:lpstr>
      <vt:lpstr>Storing a Graph</vt:lpstr>
      <vt:lpstr>Problems</vt:lpstr>
      <vt:lpstr>Search</vt:lpstr>
      <vt:lpstr>Shortest Path</vt:lpstr>
      <vt:lpstr>Minimum Spanning Tree</vt:lpstr>
      <vt:lpstr>Question #1</vt:lpstr>
      <vt:lpstr>Question #2</vt:lpstr>
      <vt:lpstr>Question #3</vt:lpstr>
      <vt:lpstr>Question #4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Derek Chen (RD-TW)</dc:creator>
  <cp:lastModifiedBy>ncieqa</cp:lastModifiedBy>
  <cp:revision>46</cp:revision>
  <dcterms:created xsi:type="dcterms:W3CDTF">2017-03-14T01:16:08Z</dcterms:created>
  <dcterms:modified xsi:type="dcterms:W3CDTF">2017-03-28T02:01:17Z</dcterms:modified>
</cp:coreProperties>
</file>