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66" r:id="rId7"/>
    <p:sldId id="260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ADB5-4DFE-9344-82E7-6909C663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857790"/>
            <a:ext cx="8679915" cy="1748729"/>
          </a:xfrm>
        </p:spPr>
        <p:txBody>
          <a:bodyPr>
            <a:normAutofit/>
          </a:bodyPr>
          <a:lstStyle/>
          <a:p>
            <a:r>
              <a:rPr lang="en-US" altLang="zh-CN" dirty="0"/>
              <a:t>Tracking People’s Minds during the</a:t>
            </a:r>
            <a:r>
              <a:rPr lang="zh-CN" altLang="en-US" dirty="0"/>
              <a:t> </a:t>
            </a:r>
            <a:r>
              <a:rPr lang="en-US" altLang="zh-CN" dirty="0"/>
              <a:t>Spread of 2019-nCoV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25372-91D9-0948-AEF3-85DBC3694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~Search Trends and Social</a:t>
            </a:r>
            <a:r>
              <a:rPr lang="zh-CN" altLang="en-US" sz="2400" dirty="0"/>
              <a:t> </a:t>
            </a:r>
            <a:r>
              <a:rPr lang="en-US" altLang="zh-CN" sz="2400" dirty="0"/>
              <a:t>Media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Analysis~</a:t>
            </a:r>
          </a:p>
          <a:p>
            <a:r>
              <a:rPr lang="en-US" altLang="zh-CN" dirty="0"/>
              <a:t> by Team DSI Furniture</a:t>
            </a:r>
          </a:p>
          <a:p>
            <a:r>
              <a:rPr lang="en-US" altLang="zh-CN" dirty="0"/>
              <a:t>Yuki</a:t>
            </a:r>
            <a:r>
              <a:rPr lang="zh-CN" altLang="en-US" dirty="0"/>
              <a:t> </a:t>
            </a:r>
            <a:r>
              <a:rPr lang="en-US" altLang="zh-CN" dirty="0"/>
              <a:t>Nishimura,</a:t>
            </a:r>
            <a:r>
              <a:rPr lang="zh-CN" altLang="en-US" dirty="0"/>
              <a:t> </a:t>
            </a:r>
            <a:r>
              <a:rPr lang="en-US" altLang="zh-CN" dirty="0"/>
              <a:t>Amaury</a:t>
            </a:r>
            <a:r>
              <a:rPr lang="zh-CN" altLang="en-US" dirty="0"/>
              <a:t> </a:t>
            </a:r>
            <a:r>
              <a:rPr lang="en-US" altLang="zh-CN" dirty="0" err="1"/>
              <a:t>Sudrie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Derek</a:t>
            </a:r>
            <a:r>
              <a:rPr lang="zh-CN" altLang="en-US" dirty="0"/>
              <a:t> </a:t>
            </a:r>
            <a:r>
              <a:rPr lang="en-US" altLang="zh-CN" dirty="0"/>
              <a:t>Chen,</a:t>
            </a:r>
            <a:r>
              <a:rPr lang="zh-CN" altLang="en-US" dirty="0"/>
              <a:t> </a:t>
            </a:r>
            <a:r>
              <a:rPr lang="en-US" altLang="zh-CN" dirty="0" err="1"/>
              <a:t>Wangzhi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r>
              <a:rPr lang="en-US" altLang="zh-CN" dirty="0" err="1"/>
              <a:t>Febuary</a:t>
            </a:r>
            <a:r>
              <a:rPr lang="zh-CN" altLang="en-US" dirty="0"/>
              <a:t> </a:t>
            </a:r>
            <a:r>
              <a:rPr lang="en-US" altLang="zh-CN" dirty="0"/>
              <a:t>8,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6878-2052-6B43-B32E-AB380ECF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1229-77F4-4D47-AEB5-2534A4CC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D575-BFBE-C14A-9C4F-3F08BF5D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2019-nCoV has been spreading at an incredibly fast pace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C860-4F97-384F-B79A-7B2878A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[Add Global Map here]</a:t>
            </a:r>
          </a:p>
        </p:txBody>
      </p:sp>
    </p:spTree>
    <p:extLst>
      <p:ext uri="{BB962C8B-B14F-4D97-AF65-F5344CB8AC3E}">
        <p14:creationId xmlns:p14="http://schemas.microsoft.com/office/powerpoint/2010/main" val="40786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A5D8-3857-3943-8B3C-A926D2DF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4F7F-44D7-E74B-9164-2A4C3DEA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2019-nCoV has been spreading at an incredibly fast pace</a:t>
            </a:r>
          </a:p>
          <a:p>
            <a:r>
              <a:rPr lang="en-US" altLang="zh-CN" sz="2400" dirty="0"/>
              <a:t>Were people mentally prepared to prevent infections and spreads?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Track people’s minds during the spread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301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A765-0EE7-2F4A-9016-647C53BA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AB6A-256B-3942-BB16-002EB8F5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98" y="631372"/>
            <a:ext cx="7062402" cy="525661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Tracking Minds</a:t>
            </a:r>
          </a:p>
          <a:p>
            <a:pPr lvl="1"/>
            <a:r>
              <a:rPr lang="en-US" altLang="zh-CN" sz="2600" dirty="0"/>
              <a:t>Search Trends (Baidu and Google)</a:t>
            </a:r>
          </a:p>
          <a:p>
            <a:pPr lvl="1"/>
            <a:r>
              <a:rPr lang="en-US" altLang="zh-CN" sz="2600" dirty="0"/>
              <a:t>Tweet Sentiment (Weibo and Twitter)</a:t>
            </a:r>
          </a:p>
          <a:p>
            <a:r>
              <a:rPr lang="en-US" altLang="zh-CN" sz="2800" dirty="0"/>
              <a:t>References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762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7F92-EC8F-DD46-AEAA-621B431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769194"/>
            <a:ext cx="3501197" cy="1317170"/>
          </a:xfrm>
        </p:spPr>
        <p:txBody>
          <a:bodyPr/>
          <a:lstStyle/>
          <a:p>
            <a:r>
              <a:rPr lang="en-US" altLang="zh-CN" dirty="0"/>
              <a:t>Tracking Minds:</a:t>
            </a:r>
            <a:br>
              <a:rPr lang="en-US" altLang="zh-CN" dirty="0"/>
            </a:br>
            <a:r>
              <a:rPr lang="en-US" altLang="zh-CN" dirty="0"/>
              <a:t>Search Trends</a:t>
            </a:r>
            <a:br>
              <a:rPr lang="en-US" altLang="zh-CN" dirty="0"/>
            </a:br>
            <a:r>
              <a:rPr lang="en-US" altLang="zh-CN" dirty="0"/>
              <a:t>(Baidu and Google)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72D4-76A8-B94C-B1D1-EAC19ED0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Search Trends of the keyword “coronavirus”, we may see </a:t>
            </a:r>
            <a:r>
              <a:rPr lang="en-US" sz="2400" b="1" dirty="0"/>
              <a:t>when people are getting serious about the virus</a:t>
            </a:r>
          </a:p>
          <a:p>
            <a:r>
              <a:rPr lang="en-US" sz="2400" dirty="0"/>
              <a:t>We collected data of the search trend in China from Baidu, and the search trend around the world from Google</a:t>
            </a:r>
          </a:p>
          <a:p>
            <a:r>
              <a:rPr lang="en-US" altLang="zh-CN" sz="2400" dirty="0"/>
              <a:t>2019-nCoV data was collected from Kaggle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93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7F92-EC8F-DD46-AEAA-621B431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769194"/>
            <a:ext cx="3501197" cy="1317170"/>
          </a:xfrm>
        </p:spPr>
        <p:txBody>
          <a:bodyPr/>
          <a:lstStyle/>
          <a:p>
            <a:r>
              <a:rPr lang="en-US" altLang="zh-CN" dirty="0"/>
              <a:t>Tracking Minds:</a:t>
            </a:r>
            <a:br>
              <a:rPr lang="en-US" altLang="zh-CN" dirty="0"/>
            </a:br>
            <a:r>
              <a:rPr lang="en-US" altLang="zh-CN" dirty="0"/>
              <a:t>Search Trends</a:t>
            </a:r>
            <a:br>
              <a:rPr lang="en-US" altLang="zh-CN" dirty="0"/>
            </a:br>
            <a:r>
              <a:rPr lang="en-US" altLang="zh-CN" dirty="0"/>
              <a:t>(Baidu and Google)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72D4-76A8-B94C-B1D1-EAC19ED0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[Add Graph and Analysis]</a:t>
            </a:r>
          </a:p>
        </p:txBody>
      </p:sp>
    </p:spTree>
    <p:extLst>
      <p:ext uri="{BB962C8B-B14F-4D97-AF65-F5344CB8AC3E}">
        <p14:creationId xmlns:p14="http://schemas.microsoft.com/office/powerpoint/2010/main" val="11115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E37A-7977-3742-A96B-AECD02A4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2859674"/>
            <a:ext cx="3501197" cy="1223298"/>
          </a:xfrm>
        </p:spPr>
        <p:txBody>
          <a:bodyPr/>
          <a:lstStyle/>
          <a:p>
            <a:r>
              <a:rPr lang="en-US" altLang="zh-CN" dirty="0"/>
              <a:t>Tracking Minds:</a:t>
            </a:r>
            <a:br>
              <a:rPr lang="en-US" altLang="zh-CN" dirty="0"/>
            </a:br>
            <a:r>
              <a:rPr lang="en-US" altLang="zh-CN" dirty="0"/>
              <a:t>Tweet Sentiment</a:t>
            </a:r>
            <a:br>
              <a:rPr lang="en-US" altLang="zh-CN" dirty="0"/>
            </a:br>
            <a:r>
              <a:rPr lang="en-US" altLang="zh-CN" dirty="0"/>
              <a:t>(Weibo and Twitter)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0946-A6CD-A84A-98FE-E7265F7A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Tweet Sentiment of tweets that include the keyword “coronavirus”, we may see </a:t>
            </a:r>
            <a:r>
              <a:rPr lang="en-US" sz="2400" b="1" dirty="0"/>
              <a:t>how people’s feeling towards the virus are changing over time</a:t>
            </a:r>
          </a:p>
          <a:p>
            <a:r>
              <a:rPr lang="en-US" sz="2400" dirty="0"/>
              <a:t>We collected tweet data in China from Weibo, and the tweet data in English-Speaking countries from Google</a:t>
            </a:r>
          </a:p>
          <a:p>
            <a:r>
              <a:rPr lang="en-US" sz="2400" dirty="0"/>
              <a:t>Same </a:t>
            </a:r>
            <a:r>
              <a:rPr lang="en-US" altLang="zh-CN" sz="2400" dirty="0"/>
              <a:t>2019-nCoV data was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17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E37A-7977-3742-A96B-AECD02A4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2859674"/>
            <a:ext cx="3501197" cy="1223298"/>
          </a:xfrm>
        </p:spPr>
        <p:txBody>
          <a:bodyPr/>
          <a:lstStyle/>
          <a:p>
            <a:r>
              <a:rPr lang="en-US" altLang="zh-CN" dirty="0"/>
              <a:t>Tracking Minds:</a:t>
            </a:r>
            <a:br>
              <a:rPr lang="en-US" altLang="zh-CN" dirty="0"/>
            </a:br>
            <a:r>
              <a:rPr lang="en-US" altLang="zh-CN" dirty="0"/>
              <a:t>Tweet Sentiment</a:t>
            </a:r>
            <a:br>
              <a:rPr lang="en-US" altLang="zh-CN" dirty="0"/>
            </a:br>
            <a:r>
              <a:rPr lang="en-US" altLang="zh-CN" dirty="0"/>
              <a:t>(Weibo and Twitter)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0946-A6CD-A84A-98FE-E7265F7A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[Add Graph and Analysis]</a:t>
            </a:r>
          </a:p>
        </p:txBody>
      </p:sp>
    </p:spTree>
    <p:extLst>
      <p:ext uri="{BB962C8B-B14F-4D97-AF65-F5344CB8AC3E}">
        <p14:creationId xmlns:p14="http://schemas.microsoft.com/office/powerpoint/2010/main" val="18688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19E4-945C-B044-A982-549FFE77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n-US" dirty="0"/>
              <a:t>Difficulties during the </a:t>
            </a:r>
            <a:r>
              <a:rPr lang="en-US" dirty="0" err="1"/>
              <a:t>DevFest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782D-B644-3542-B85E-C3A4B0D0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2019-nCoV data had messed up values</a:t>
            </a:r>
          </a:p>
          <a:p>
            <a:r>
              <a:rPr lang="en-US" sz="2400" dirty="0"/>
              <a:t>Limited # in Tweets that can be collected</a:t>
            </a:r>
          </a:p>
          <a:p>
            <a:r>
              <a:rPr lang="en-US" sz="2400" dirty="0"/>
              <a:t>Prediction of the spread in coronavirus was too difficult</a:t>
            </a:r>
          </a:p>
          <a:p>
            <a:r>
              <a:rPr lang="en-US" sz="2400" dirty="0"/>
              <a:t>Amaury lost his voice</a:t>
            </a:r>
          </a:p>
        </p:txBody>
      </p:sp>
    </p:spTree>
    <p:extLst>
      <p:ext uri="{BB962C8B-B14F-4D97-AF65-F5344CB8AC3E}">
        <p14:creationId xmlns:p14="http://schemas.microsoft.com/office/powerpoint/2010/main" val="11516213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397</TotalTime>
  <Words>285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Tracking People’s Minds during the Spread of 2019-nCoV</vt:lpstr>
      <vt:lpstr>2019-nCoV has been spreading at an incredibly fast pace</vt:lpstr>
      <vt:lpstr>Motivation</vt:lpstr>
      <vt:lpstr>Content</vt:lpstr>
      <vt:lpstr>Tracking Minds: Search Trends (Baidu and Google)</vt:lpstr>
      <vt:lpstr>Tracking Minds: Search Trends (Baidu and Google)</vt:lpstr>
      <vt:lpstr>Tracking Minds: Tweet Sentiment (Weibo and Twitter)</vt:lpstr>
      <vt:lpstr>Tracking Minds: Tweet Sentiment (Weibo and Twitter)</vt:lpstr>
      <vt:lpstr>Difficulties during the DevFest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People feel about  the 2019-nCov?</dc:title>
  <dc:creator>WangzhiLI</dc:creator>
  <cp:lastModifiedBy>Yuki Nishimura</cp:lastModifiedBy>
  <cp:revision>73</cp:revision>
  <dcterms:created xsi:type="dcterms:W3CDTF">2020-02-09T04:13:02Z</dcterms:created>
  <dcterms:modified xsi:type="dcterms:W3CDTF">2020-02-09T11:58:38Z</dcterms:modified>
</cp:coreProperties>
</file>