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874E8B-3A9F-4292-8C9A-89F8D9AC7EF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Untitled Section" id="{6BE348C3-353F-4376-805D-815007AC8E1E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99"/>
    <a:srgbClr val="FFE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DBB-D279-4DED-89F0-7E3AD9D4AB3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7257-B7A6-42F3-AEED-B3957FC7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3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DBB-D279-4DED-89F0-7E3AD9D4AB3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7257-B7A6-42F3-AEED-B3957FC7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1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DBB-D279-4DED-89F0-7E3AD9D4AB3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7257-B7A6-42F3-AEED-B3957FC7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80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DBB-D279-4DED-89F0-7E3AD9D4AB3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7257-B7A6-42F3-AEED-B3957FC70C0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3769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DBB-D279-4DED-89F0-7E3AD9D4AB3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7257-B7A6-42F3-AEED-B3957FC7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01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DBB-D279-4DED-89F0-7E3AD9D4AB3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7257-B7A6-42F3-AEED-B3957FC7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52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DBB-D279-4DED-89F0-7E3AD9D4AB3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7257-B7A6-42F3-AEED-B3957FC7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97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DBB-D279-4DED-89F0-7E3AD9D4AB3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7257-B7A6-42F3-AEED-B3957FC7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46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DBB-D279-4DED-89F0-7E3AD9D4AB3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7257-B7A6-42F3-AEED-B3957FC7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0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DBB-D279-4DED-89F0-7E3AD9D4AB3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7257-B7A6-42F3-AEED-B3957FC7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6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DBB-D279-4DED-89F0-7E3AD9D4AB3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7257-B7A6-42F3-AEED-B3957FC7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4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DBB-D279-4DED-89F0-7E3AD9D4AB3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7257-B7A6-42F3-AEED-B3957FC7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DBB-D279-4DED-89F0-7E3AD9D4AB3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7257-B7A6-42F3-AEED-B3957FC7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3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DBB-D279-4DED-89F0-7E3AD9D4AB3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7257-B7A6-42F3-AEED-B3957FC7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2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DBB-D279-4DED-89F0-7E3AD9D4AB3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7257-B7A6-42F3-AEED-B3957FC7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3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DBB-D279-4DED-89F0-7E3AD9D4AB3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7257-B7A6-42F3-AEED-B3957FC7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2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EDBB-D279-4DED-89F0-7E3AD9D4AB3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C7257-B7A6-42F3-AEED-B3957FC7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3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D35EDBB-D279-4DED-89F0-7E3AD9D4AB3F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6CC7257-B7A6-42F3-AEED-B3957FC70C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446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7" r:id="rId1"/>
    <p:sldLayoutId id="2147483908" r:id="rId2"/>
    <p:sldLayoutId id="2147483909" r:id="rId3"/>
    <p:sldLayoutId id="2147483910" r:id="rId4"/>
    <p:sldLayoutId id="2147483911" r:id="rId5"/>
    <p:sldLayoutId id="2147483912" r:id="rId6"/>
    <p:sldLayoutId id="2147483913" r:id="rId7"/>
    <p:sldLayoutId id="2147483914" r:id="rId8"/>
    <p:sldLayoutId id="2147483915" r:id="rId9"/>
    <p:sldLayoutId id="2147483916" r:id="rId10"/>
    <p:sldLayoutId id="2147483917" r:id="rId11"/>
    <p:sldLayoutId id="2147483918" r:id="rId12"/>
    <p:sldLayoutId id="2147483919" r:id="rId13"/>
    <p:sldLayoutId id="2147483920" r:id="rId14"/>
    <p:sldLayoutId id="2147483921" r:id="rId15"/>
    <p:sldLayoutId id="2147483922" r:id="rId16"/>
    <p:sldLayoutId id="21474839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accent4">
                <a:lumMod val="75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048" y="0"/>
            <a:ext cx="7593651" cy="31238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88693" y="3182776"/>
            <a:ext cx="54584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solidFill>
                  <a:srgbClr val="FFF799"/>
                </a:solidFill>
                <a:latin typeface="Magneto" panose="04030805050802020D02" pitchFamily="82" charset="0"/>
              </a:rPr>
              <a:t>Two Player Artillery Game</a:t>
            </a:r>
            <a:endParaRPr lang="en-US" sz="2600" dirty="0">
              <a:solidFill>
                <a:srgbClr val="FFF799"/>
              </a:solidFill>
              <a:latin typeface="Magneto" panose="04030805050802020D02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7869" y="4348066"/>
            <a:ext cx="203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799"/>
                </a:solidFill>
                <a:latin typeface="Magneto" panose="04030805050802020D02" pitchFamily="82" charset="0"/>
              </a:rPr>
              <a:t>Alex Poole</a:t>
            </a:r>
            <a:endParaRPr lang="en-US" sz="2400" dirty="0">
              <a:solidFill>
                <a:srgbClr val="FFF799"/>
              </a:solidFill>
              <a:latin typeface="Magneto" panose="04030805050802020D02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498563" y="4357397"/>
            <a:ext cx="2304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F799"/>
                </a:solidFill>
                <a:latin typeface="Magneto" panose="04030805050802020D02" pitchFamily="82" charset="0"/>
              </a:rPr>
              <a:t>Derek Casey</a:t>
            </a:r>
            <a:endParaRPr lang="en-US" sz="2400" dirty="0">
              <a:solidFill>
                <a:srgbClr val="FFF799"/>
              </a:solidFill>
              <a:latin typeface="Magneto" panose="040308050508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857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3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61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22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33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4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1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6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8154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20</TotalTime>
  <Words>8</Words>
  <Application>Microsoft Office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Magneto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Abbott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Poole, Alexander</dc:creator>
  <cp:lastModifiedBy>Poole, Alexander</cp:lastModifiedBy>
  <cp:revision>3</cp:revision>
  <dcterms:created xsi:type="dcterms:W3CDTF">2017-10-16T17:23:33Z</dcterms:created>
  <dcterms:modified xsi:type="dcterms:W3CDTF">2017-10-16T17:43:48Z</dcterms:modified>
</cp:coreProperties>
</file>