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874E8B-3A9F-4292-8C9A-89F8D9AC7EF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6BE348C3-353F-4376-805D-815007AC8E1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99"/>
    <a:srgbClr val="FF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76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D35EDBB-D279-4DED-89F0-7E3AD9D4AB3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6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8" y="30480"/>
            <a:ext cx="7593651" cy="31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693" y="3182776"/>
            <a:ext cx="54584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F799"/>
                </a:solidFill>
                <a:latin typeface="Magneto" panose="04030805050802020D02" pitchFamily="82" charset="0"/>
              </a:rPr>
              <a:t>Two Player Artillery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69" y="4348066"/>
            <a:ext cx="20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799"/>
                </a:solidFill>
                <a:latin typeface="Magneto" panose="04030805050802020D02" pitchFamily="82" charset="0"/>
              </a:rPr>
              <a:t>Alex Poole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8563" y="4357397"/>
            <a:ext cx="230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799"/>
                </a:solidFill>
                <a:latin typeface="Magneto" panose="04030805050802020D02" pitchFamily="82" charset="0"/>
              </a:rPr>
              <a:t>Derek Casey</a:t>
            </a:r>
          </a:p>
        </p:txBody>
      </p:sp>
    </p:spTree>
    <p:extLst>
      <p:ext uri="{BB962C8B-B14F-4D97-AF65-F5344CB8AC3E}">
        <p14:creationId xmlns:p14="http://schemas.microsoft.com/office/powerpoint/2010/main" val="15858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04EFF4F-AC8E-4482-80F2-BF2F95252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19079"/>
          <a:stretch/>
        </p:blipFill>
        <p:spPr>
          <a:xfrm>
            <a:off x="0" y="-1"/>
            <a:ext cx="4343380" cy="3931920"/>
          </a:xfrm>
          <a:prstGeom prst="rect">
            <a:avLst/>
          </a:prstGeom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365D5FA-2B06-4145-B155-8A22FA228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4827"/>
          <a:stretch/>
        </p:blipFill>
        <p:spPr>
          <a:xfrm>
            <a:off x="0" y="3931920"/>
            <a:ext cx="4336721" cy="292648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0AFE09-C432-44D9-ADEF-CA287E692E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400" y="1"/>
            <a:ext cx="7848600" cy="6858000"/>
          </a:xfrm>
          <a:prstGeom prst="rect">
            <a:avLst/>
          </a:prstGeom>
          <a:ln>
            <a:noFill/>
          </a:ln>
          <a:effectLst>
            <a:outerShdw blurRad="139700" dist="508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Summary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02628" y="1825625"/>
            <a:ext cx="6768738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Login Page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Chat Box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Artillery Game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A Brief History of Artillery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27"/>
            <a:ext cx="5893359" cy="1069171"/>
          </a:xfrm>
        </p:spPr>
        <p:txBody>
          <a:bodyPr>
            <a:normAutofit/>
          </a:bodyPr>
          <a:lstStyle/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sz="1800" dirty="0">
                <a:solidFill>
                  <a:srgbClr val="FFF799"/>
                </a:solidFill>
                <a:latin typeface="Book Antiqua" panose="02040602050305030304" pitchFamily="18" charset="0"/>
              </a:rPr>
              <a:t>Inspired by original purpose of computers</a:t>
            </a:r>
          </a:p>
          <a:p>
            <a:pPr marL="0" indent="0">
              <a:buNone/>
            </a:pPr>
            <a:endParaRPr lang="en-US" sz="1800" dirty="0">
              <a:solidFill>
                <a:srgbClr val="FFF799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3FF62-CE2A-4B68-8410-F34864B86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8035"/>
            <a:ext cx="5136296" cy="3532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B5C73-60E9-4065-9F44-76005346974B}"/>
              </a:ext>
            </a:extLst>
          </p:cNvPr>
          <p:cNvSpPr txBox="1"/>
          <p:nvPr/>
        </p:nvSpPr>
        <p:spPr>
          <a:xfrm>
            <a:off x="838200" y="6019060"/>
            <a:ext cx="411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799"/>
                </a:solidFill>
                <a:latin typeface="Book Antiqua" panose="02040602050305030304" pitchFamily="18" charset="0"/>
              </a:rPr>
              <a:t>First graphical based game </a:t>
            </a:r>
            <a:r>
              <a:rPr lang="en-CA" i="1" dirty="0">
                <a:solidFill>
                  <a:srgbClr val="FFF799"/>
                </a:solidFill>
                <a:latin typeface="Book Antiqua" panose="02040602050305030304" pitchFamily="18" charset="0"/>
              </a:rPr>
              <a:t>Artillery</a:t>
            </a:r>
            <a:r>
              <a:rPr lang="en-CA" dirty="0">
                <a:solidFill>
                  <a:srgbClr val="FFF799"/>
                </a:solidFill>
                <a:latin typeface="Book Antiqua" panose="02040602050305030304" pitchFamily="18" charset="0"/>
              </a:rPr>
              <a:t> in 1980 for the Apple 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1051C-0155-4FA7-BCE8-6752CABA3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53" y="1690688"/>
            <a:ext cx="5291847" cy="3968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0EC92-49FD-49DA-B7EA-47B145A10214}"/>
              </a:ext>
            </a:extLst>
          </p:cNvPr>
          <p:cNvSpPr txBox="1"/>
          <p:nvPr/>
        </p:nvSpPr>
        <p:spPr>
          <a:xfrm>
            <a:off x="6096000" y="5885234"/>
            <a:ext cx="54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799"/>
                </a:solidFill>
                <a:latin typeface="Book Antiqua" panose="02040602050305030304" pitchFamily="18" charset="0"/>
              </a:rPr>
              <a:t>Modern day equivalent: Scorched Earth 3D (2001)</a:t>
            </a:r>
          </a:p>
        </p:txBody>
      </p:sp>
    </p:spTree>
    <p:extLst>
      <p:ext uri="{BB962C8B-B14F-4D97-AF65-F5344CB8AC3E}">
        <p14:creationId xmlns:p14="http://schemas.microsoft.com/office/powerpoint/2010/main" val="1092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58C3A44-5C73-4A21-AB9D-90F56BE1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189524"/>
            <a:ext cx="8177222" cy="5540067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2641AB-1023-4045-8D33-EFC4EABD6554}"/>
              </a:ext>
            </a:extLst>
          </p:cNvPr>
          <p:cNvSpPr txBox="1"/>
          <p:nvPr/>
        </p:nvSpPr>
        <p:spPr>
          <a:xfrm>
            <a:off x="8696528" y="189524"/>
            <a:ext cx="34144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CA" sz="4400" dirty="0">
                <a:solidFill>
                  <a:srgbClr val="FFF799"/>
                </a:solidFill>
                <a:latin typeface="Book Antiqua" panose="02040602050305030304" pitchFamily="18" charset="0"/>
              </a:rPr>
              <a:t>Login Page</a:t>
            </a:r>
          </a:p>
          <a:p>
            <a:pPr algn="ctr"/>
            <a:endParaRPr lang="en-CA" sz="3000" u="sng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F799"/>
                </a:solidFill>
                <a:latin typeface="Book Antiqua" panose="02040602050305030304" pitchFamily="18" charset="0"/>
              </a:rPr>
              <a:t>Players can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F799"/>
                </a:solidFill>
                <a:latin typeface="Book Antiqua" panose="02040602050305030304" pitchFamily="18" charset="0"/>
              </a:rPr>
              <a:t>Become Active Users</a:t>
            </a:r>
          </a:p>
          <a:p>
            <a:endParaRPr lang="en-CA" sz="24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F799"/>
                </a:solidFill>
                <a:latin typeface="Book Antiqua" panose="02040602050305030304" pitchFamily="18" charset="0"/>
              </a:rPr>
              <a:t>One player clicks “Create”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F799"/>
                </a:solidFill>
                <a:latin typeface="Book Antiqua" panose="02040602050305030304" pitchFamily="18" charset="0"/>
              </a:rPr>
              <a:t>Other presses “Join”</a:t>
            </a:r>
          </a:p>
          <a:p>
            <a:endParaRPr lang="en-CA" sz="24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F799"/>
                </a:solidFill>
                <a:latin typeface="Book Antiqua" panose="02040602050305030304" pitchFamily="18" charset="0"/>
              </a:rPr>
              <a:t>Active Users can chat </a:t>
            </a:r>
          </a:p>
        </p:txBody>
      </p:sp>
    </p:spTree>
    <p:extLst>
      <p:ext uri="{BB962C8B-B14F-4D97-AF65-F5344CB8AC3E}">
        <p14:creationId xmlns:p14="http://schemas.microsoft.com/office/powerpoint/2010/main" val="40608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D5F07C8-8E9C-47AE-B5E4-CD725DBE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08431" cy="5957395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3456B-45AF-4904-BA87-53D08E1755DD}"/>
              </a:ext>
            </a:extLst>
          </p:cNvPr>
          <p:cNvSpPr txBox="1"/>
          <p:nvPr/>
        </p:nvSpPr>
        <p:spPr>
          <a:xfrm>
            <a:off x="9552562" y="447472"/>
            <a:ext cx="25389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FFF799"/>
                </a:solidFill>
                <a:latin typeface="Book Antiqua" panose="02040602050305030304" pitchFamily="18" charset="0"/>
              </a:rPr>
              <a:t>Gameplay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srgbClr val="FFF799"/>
                </a:solidFill>
                <a:latin typeface="Book Antiqua" panose="02040602050305030304" pitchFamily="18" charset="0"/>
              </a:rPr>
              <a:t>Player rotates barrel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srgbClr val="FFF799"/>
                </a:solidFill>
                <a:latin typeface="Book Antiqua" panose="02040602050305030304" pitchFamily="18" charset="0"/>
              </a:rPr>
              <a:t>Changes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srgbClr val="FFF799"/>
                </a:solidFill>
                <a:latin typeface="Book Antiqua" panose="02040602050305030304" pitchFamily="18" charset="0"/>
              </a:rPr>
              <a:t>Fires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300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srgbClr val="FFF799"/>
                </a:solidFill>
                <a:latin typeface="Book Antiqua" panose="02040602050305030304" pitchFamily="18" charset="0"/>
              </a:rPr>
              <a:t>Collision detects health loss</a:t>
            </a:r>
          </a:p>
          <a:p>
            <a:endParaRPr lang="en-CA" dirty="0">
              <a:solidFill>
                <a:srgbClr val="FFF799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2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905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AF1B0"/>
                </a:solidFill>
                <a:latin typeface="Book Antiqua"/>
              </a:rPr>
              <a:t>Interacting with Objects</a:t>
            </a:r>
            <a:endParaRPr lang="en-US">
              <a:solidFill>
                <a:srgbClr val="FAF1B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438525"/>
            <a:ext cx="3252788" cy="1486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AF1B0"/>
                </a:solidFill>
              </a:rPr>
              <a:t>RotateTransform Class</a:t>
            </a:r>
          </a:p>
          <a:p>
            <a:r>
              <a:rPr lang="en-US" sz="1800" dirty="0">
                <a:solidFill>
                  <a:srgbClr val="FAF1B0"/>
                </a:solidFill>
              </a:rPr>
              <a:t>Rotates an object clockwise about a specified point in a 2-D x-y coordinate system.</a:t>
            </a:r>
            <a:endParaRPr sz="1800" dirty="0">
              <a:solidFill>
                <a:srgbClr val="FAF1B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F2C9AC-952D-4A85-AD8B-EC91C2029AF3}"/>
              </a:ext>
            </a:extLst>
          </p:cNvPr>
          <p:cNvSpPr txBox="1">
            <a:spLocks/>
          </p:cNvSpPr>
          <p:nvPr/>
        </p:nvSpPr>
        <p:spPr>
          <a:xfrm>
            <a:off x="7897483" y="5133975"/>
            <a:ext cx="3450907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rgbClr val="FAF1B0"/>
                </a:solidFill>
              </a:rPr>
              <a:t>DispatcherTimer Class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rgbClr val="FAF1B0"/>
                </a:solidFill>
              </a:rPr>
              <a:t>A timer which is processed at a specified interval of time and at a specified priority.</a:t>
            </a:r>
            <a:endParaRPr sz="1800" dirty="0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FAF1B0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5434302-C186-4137-9C1B-4EDB950C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90725"/>
            <a:ext cx="5638799" cy="138461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D93FB91-5295-4058-A6D0-FED76047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8801"/>
            <a:ext cx="2457450" cy="168592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E451644-BDC3-4141-85D7-A8C6590C4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5248275"/>
            <a:ext cx="6818376" cy="357823"/>
          </a:xfrm>
          <a:prstGeom prst="rect">
            <a:avLst/>
          </a:prstGeom>
        </p:spPr>
      </p:pic>
      <p:sp>
        <p:nvSpPr>
          <p:cNvPr id="14" name="Arrow: U-Turn 13">
            <a:extLst>
              <a:ext uri="{FF2B5EF4-FFF2-40B4-BE49-F238E27FC236}">
                <a16:creationId xmlns:a16="http://schemas.microsoft.com/office/drawing/2014/main" id="{074975D9-163B-4621-84A5-CBAA9345A89B}"/>
              </a:ext>
            </a:extLst>
          </p:cNvPr>
          <p:cNvSpPr/>
          <p:nvPr/>
        </p:nvSpPr>
        <p:spPr>
          <a:xfrm rot="10800000">
            <a:off x="2886075" y="5676900"/>
            <a:ext cx="886968" cy="877824"/>
          </a:xfrm>
          <a:prstGeom prst="utur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43C7A830-594D-426E-A73F-6E22AC2F5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724275"/>
            <a:ext cx="5108257" cy="128333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379A08-F466-4BD9-82DA-77B5003C23AF}"/>
              </a:ext>
            </a:extLst>
          </p:cNvPr>
          <p:cNvSpPr txBox="1">
            <a:spLocks/>
          </p:cNvSpPr>
          <p:nvPr/>
        </p:nvSpPr>
        <p:spPr>
          <a:xfrm>
            <a:off x="9324975" y="1825386"/>
            <a:ext cx="2597785" cy="3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800" dirty="0">
                <a:solidFill>
                  <a:srgbClr val="FAF1B0"/>
                </a:solidFill>
              </a:rPr>
              <a:t>P1Turret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FAF1B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6DDEFCE-CEB0-4B4D-AE35-D57626103481}"/>
              </a:ext>
            </a:extLst>
          </p:cNvPr>
          <p:cNvSpPr/>
          <p:nvPr/>
        </p:nvSpPr>
        <p:spPr>
          <a:xfrm rot="10800000">
            <a:off x="8601075" y="2038985"/>
            <a:ext cx="1770379" cy="285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20E385-54F4-42F2-9A7E-7A8B8160EC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9AF40B6-A4DC-4311-9FCD-E3F7F89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228725"/>
            <a:ext cx="7491603" cy="2454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425" y="104775"/>
            <a:ext cx="729996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8EB88"/>
                </a:solidFill>
                <a:latin typeface="Book Antiqua"/>
              </a:rPr>
              <a:t>Blowing Things Up!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7DE961F-3B6C-49FD-A7A1-6CA45315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28725"/>
            <a:ext cx="3874136" cy="262766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9C08738-EE69-4333-BF2A-79AEBD5AB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3794760"/>
            <a:ext cx="1838325" cy="127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382A3A-6E55-4F75-BA0E-868D11ECDD13}"/>
              </a:ext>
            </a:extLst>
          </p:cNvPr>
          <p:cNvSpPr txBox="1"/>
          <p:nvPr/>
        </p:nvSpPr>
        <p:spPr>
          <a:xfrm>
            <a:off x="304800" y="3903064"/>
            <a:ext cx="37795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8EB88"/>
                </a:solidFill>
                <a:latin typeface="Book Antiqua"/>
              </a:rPr>
              <a:t>Parabolic Trajectory/Projectile Motion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D7E13-C4B7-4E59-8D7E-7E8F2DA7B340}"/>
              </a:ext>
            </a:extLst>
          </p:cNvPr>
          <p:cNvSpPr txBox="1"/>
          <p:nvPr/>
        </p:nvSpPr>
        <p:spPr>
          <a:xfrm>
            <a:off x="4314825" y="3859213"/>
            <a:ext cx="1858645" cy="16004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AF1B0"/>
                </a:solidFill>
              </a:rPr>
              <a:t>Fire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AF1B0"/>
                </a:solidFill>
              </a:rPr>
              <a:t>Gravity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AF1B0"/>
                </a:solidFill>
              </a:rPr>
              <a:t>Margins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AF1B0"/>
                </a:solidFill>
              </a:rPr>
              <a:t>Collisions</a:t>
            </a:r>
          </a:p>
          <a:p>
            <a:pPr marL="285750" indent="-285750" algn="ctr">
              <a:buFont typeface="Arial"/>
              <a:buChar char="•"/>
            </a:pPr>
            <a:endParaRPr lang="en-US" dirty="0"/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E5235549-E74F-4D61-9FE3-FBEB2B13A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359" y="3744913"/>
            <a:ext cx="2034541" cy="1617641"/>
          </a:xfrm>
          <a:prstGeom prst="rect">
            <a:avLst/>
          </a:prstGeom>
        </p:spPr>
      </p:pic>
      <p:pic>
        <p:nvPicPr>
          <p:cNvPr id="23" name="Picture 17">
            <a:extLst>
              <a:ext uri="{FF2B5EF4-FFF2-40B4-BE49-F238E27FC236}">
                <a16:creationId xmlns:a16="http://schemas.microsoft.com/office/drawing/2014/main" id="{C4FBFDCC-C37E-42CF-BEAE-1BFAD67D5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1" y="4924425"/>
            <a:ext cx="3925888" cy="1530985"/>
          </a:xfrm>
          <a:prstGeom prst="rect">
            <a:avLst/>
          </a:prstGeom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C979335A-825B-485D-B354-DE332473F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0624" y="5438775"/>
            <a:ext cx="7291387" cy="1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8EB88"/>
                </a:solidFill>
                <a:latin typeface="Book Antiqua"/>
              </a:rPr>
              <a:t>Syncing the 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3913C4-FEC0-4FA7-8DDD-746C17111930}"/>
              </a:ext>
            </a:extLst>
          </p:cNvPr>
          <p:cNvSpPr txBox="1">
            <a:spLocks/>
          </p:cNvSpPr>
          <p:nvPr/>
        </p:nvSpPr>
        <p:spPr>
          <a:xfrm>
            <a:off x="695325" y="2038350"/>
            <a:ext cx="5112703" cy="2568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AF1B0"/>
                </a:solidFill>
                <a:latin typeface="Book Antiqua"/>
              </a:rPr>
              <a:t>Chatting in Real Time</a:t>
            </a:r>
            <a:endParaRPr lang="en-US" sz="3200" dirty="0" err="1">
              <a:solidFill>
                <a:srgbClr val="FAF1B0"/>
              </a:solidFill>
              <a:latin typeface="Book Antiqua"/>
            </a:endParaRPr>
          </a:p>
          <a:p>
            <a:r>
              <a:rPr lang="en-US" sz="3200" dirty="0">
                <a:solidFill>
                  <a:srgbClr val="FAF1B0"/>
                </a:solidFill>
                <a:latin typeface="Book Antiqua"/>
              </a:rPr>
              <a:t>Globals Class</a:t>
            </a:r>
          </a:p>
          <a:p>
            <a:r>
              <a:rPr lang="en-US" sz="3200" dirty="0">
                <a:solidFill>
                  <a:srgbClr val="FAF1B0"/>
                </a:solidFill>
                <a:latin typeface="Book Antiqua"/>
              </a:rPr>
              <a:t>Message Class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Book Antiqua"/>
            </a:endParaRPr>
          </a:p>
          <a:p>
            <a:endParaRPr lang="en-US" sz="3200" dirty="0">
              <a:latin typeface="Book Antiqua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F5ADD43-FE94-410E-A414-97D4477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752600"/>
            <a:ext cx="4050983" cy="488118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4DD098C0-2432-41B1-9C89-A9F936F5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410075"/>
            <a:ext cx="6001602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AF1B0"/>
                </a:solidFill>
                <a:latin typeface="Book Antiqua"/>
              </a:rPr>
              <a:t>Syncing the players part 2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B8C77E-8DA3-4A95-8212-439CB53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5915025"/>
            <a:ext cx="10679113" cy="6620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AC99E2A-6387-46C3-9CBC-17827468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830" y="1800225"/>
            <a:ext cx="6452870" cy="35909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CE9E5D-4B9D-4D28-A3ED-6C25904F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" y="2497292"/>
            <a:ext cx="6041708" cy="1714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312B8D-E2BC-40BD-AAA9-6720641028BD}"/>
              </a:ext>
            </a:extLst>
          </p:cNvPr>
          <p:cNvSpPr txBox="1"/>
          <p:nvPr/>
        </p:nvSpPr>
        <p:spPr>
          <a:xfrm>
            <a:off x="6883699" y="2352675"/>
            <a:ext cx="463296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FAF1B0"/>
              </a:solidFill>
              <a:latin typeface="Book Antiqua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AF1B0"/>
                </a:solidFill>
                <a:latin typeface="Book Antiqua"/>
              </a:rPr>
              <a:t>Updating and Reading Actions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B9E6C193-BE42-4A39-9823-6554B459F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48" y="4400550"/>
            <a:ext cx="10696877" cy="12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6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Canvas size shot issues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Wind Variable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Map Destruction</a:t>
            </a:r>
          </a:p>
          <a:p>
            <a:endParaRPr lang="en-US" dirty="0">
              <a:solidFill>
                <a:srgbClr val="FFF799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rgbClr val="FFF799"/>
                </a:solidFill>
                <a:latin typeface="Book Antiqua" panose="02040602050305030304" pitchFamily="18" charset="0"/>
              </a:rPr>
              <a:t>Display past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B142B-D1AF-491B-9426-2F97A60C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95" y="1825625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15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180</TotalTime>
  <Words>95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PowerPoint Presentation</vt:lpstr>
      <vt:lpstr>A Brief History of Artillery Games</vt:lpstr>
      <vt:lpstr>PowerPoint Presentation</vt:lpstr>
      <vt:lpstr>PowerPoint Presentation</vt:lpstr>
      <vt:lpstr>Interacting with Objects</vt:lpstr>
      <vt:lpstr>Blowing Things Up!</vt:lpstr>
      <vt:lpstr>Syncing the players</vt:lpstr>
      <vt:lpstr>Syncing the players part 2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Poole, Alexander</dc:creator>
  <cp:lastModifiedBy>Poole, Alexander</cp:lastModifiedBy>
  <cp:revision>16</cp:revision>
  <dcterms:created xsi:type="dcterms:W3CDTF">2017-10-16T17:23:33Z</dcterms:created>
  <dcterms:modified xsi:type="dcterms:W3CDTF">2017-10-17T05:14:24Z</dcterms:modified>
</cp:coreProperties>
</file>