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A74B-97FF-423E-8E0E-6945AFA6773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F41E-E33C-494A-BFEF-5EE7AE5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5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A74B-97FF-423E-8E0E-6945AFA6773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F41E-E33C-494A-BFEF-5EE7AE5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7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A74B-97FF-423E-8E0E-6945AFA6773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F41E-E33C-494A-BFEF-5EE7AE5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A74B-97FF-423E-8E0E-6945AFA6773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F41E-E33C-494A-BFEF-5EE7AE5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A74B-97FF-423E-8E0E-6945AFA6773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F41E-E33C-494A-BFEF-5EE7AE5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9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A74B-97FF-423E-8E0E-6945AFA6773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F41E-E33C-494A-BFEF-5EE7AE5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A74B-97FF-423E-8E0E-6945AFA6773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F41E-E33C-494A-BFEF-5EE7AE5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2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A74B-97FF-423E-8E0E-6945AFA6773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F41E-E33C-494A-BFEF-5EE7AE5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4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A74B-97FF-423E-8E0E-6945AFA6773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F41E-E33C-494A-BFEF-5EE7AE5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A74B-97FF-423E-8E0E-6945AFA6773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F41E-E33C-494A-BFEF-5EE7AE5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5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A74B-97FF-423E-8E0E-6945AFA6773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CF41E-E33C-494A-BFEF-5EE7AE5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AA74B-97FF-423E-8E0E-6945AFA67735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CF41E-E33C-494A-BFEF-5EE7AE5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6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estobsessed.com/wp-content/uploads/2011/04/AgileTestingOverview.pdf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alitytre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Elizabeth </a:t>
            </a:r>
            <a:r>
              <a:rPr lang="en-US" dirty="0" smtClean="0"/>
              <a:t>Hendrickson</a:t>
            </a:r>
          </a:p>
          <a:p>
            <a:r>
              <a:rPr lang="en-US" dirty="0" smtClean="0">
                <a:hlinkClick r:id="rId2"/>
              </a:rPr>
              <a:t>http://testobsessed.com/wp-content/uploads/2011/04/AgileTestingOverview.pdf</a:t>
            </a:r>
            <a:endParaRPr lang="en-US" dirty="0" smtClean="0"/>
          </a:p>
          <a:p>
            <a:r>
              <a:rPr lang="en-US" dirty="0" smtClean="0"/>
              <a:t>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0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3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6781800" cy="509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78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1999"/>
            <a:ext cx="6934200" cy="5210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67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199"/>
            <a:ext cx="7086600" cy="5325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25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629400" cy="498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471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6781800" cy="509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0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799"/>
            <a:ext cx="7086600" cy="5325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693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199"/>
            <a:ext cx="7162800" cy="53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253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tree Software</a:t>
            </a:r>
          </a:p>
          <a:p>
            <a:r>
              <a:rPr lang="en-US" dirty="0" smtClean="0"/>
              <a:t>Elizabeth Hendrickson</a:t>
            </a:r>
          </a:p>
          <a:p>
            <a:r>
              <a:rPr lang="en-US" dirty="0" smtClean="0">
                <a:hlinkClick r:id="rId2"/>
              </a:rPr>
              <a:t>www.qualityTree.com</a:t>
            </a:r>
            <a:endParaRPr lang="en-US" dirty="0" smtClean="0"/>
          </a:p>
          <a:p>
            <a:r>
              <a:rPr lang="en-US" dirty="0" smtClean="0"/>
              <a:t>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0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69620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067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3" y="762000"/>
            <a:ext cx="7558607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2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6934200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24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31520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760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7086600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433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7724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5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7724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30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7239000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595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On-screen Show (4:3)</PresentationFormat>
  <Paragraphs>10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Principals of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Best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Principals of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Principals of Testing</dc:title>
  <dc:creator>DerekParsons</dc:creator>
  <cp:lastModifiedBy>DerekParsons</cp:lastModifiedBy>
  <cp:revision>3</cp:revision>
  <dcterms:created xsi:type="dcterms:W3CDTF">2017-03-28T12:16:48Z</dcterms:created>
  <dcterms:modified xsi:type="dcterms:W3CDTF">2017-03-28T12:27:21Z</dcterms:modified>
</cp:coreProperties>
</file>