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Greeley" initials="DG" lastIdx="1" clrIdx="0">
    <p:extLst>
      <p:ext uri="{19B8F6BF-5375-455C-9EA6-DF929625EA0E}">
        <p15:presenceInfo xmlns:p15="http://schemas.microsoft.com/office/powerpoint/2012/main" userId="292662b2657e4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800000"/>
    <a:srgbClr val="CC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85" d="100"/>
          <a:sy n="85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5B50-190F-4A6B-ACC0-B6C18F51992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D369E-26AF-4AF4-B175-1A923059F427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Load Data</a:t>
          </a:r>
        </a:p>
      </dgm:t>
    </dgm:pt>
    <dgm:pt modelId="{4F24CBD3-FB4A-4AB5-B762-815E0E780C81}" type="parTrans" cxnId="{3575EB1F-6773-4245-8E23-4E47408E0154}">
      <dgm:prSet/>
      <dgm:spPr/>
      <dgm:t>
        <a:bodyPr/>
        <a:lstStyle/>
        <a:p>
          <a:endParaRPr lang="en-US"/>
        </a:p>
      </dgm:t>
    </dgm:pt>
    <dgm:pt modelId="{82DC7A93-BFF6-41F5-AF8C-EEDAC7B787C9}" type="sibTrans" cxnId="{3575EB1F-6773-4245-8E23-4E47408E0154}">
      <dgm:prSet/>
      <dgm:spPr/>
      <dgm:t>
        <a:bodyPr/>
        <a:lstStyle/>
        <a:p>
          <a:endParaRPr lang="en-US"/>
        </a:p>
      </dgm:t>
    </dgm:pt>
    <dgm:pt modelId="{2A602437-61F7-46EC-8DEF-641D8BD07645}">
      <dgm:prSet phldrT="[Text]" custT="1"/>
      <dgm:spPr/>
      <dgm:t>
        <a:bodyPr/>
        <a:lstStyle/>
        <a:p>
          <a:r>
            <a:rPr lang="en-US" sz="1800" dirty="0"/>
            <a:t>Atlantic</a:t>
          </a:r>
        </a:p>
      </dgm:t>
    </dgm:pt>
    <dgm:pt modelId="{239043F0-823D-41DE-8D3C-8BA4D5EA8616}" type="parTrans" cxnId="{7519BACF-745D-48CE-A82D-DAFD23CA351A}">
      <dgm:prSet/>
      <dgm:spPr/>
      <dgm:t>
        <a:bodyPr/>
        <a:lstStyle/>
        <a:p>
          <a:endParaRPr lang="en-US"/>
        </a:p>
      </dgm:t>
    </dgm:pt>
    <dgm:pt modelId="{B0193A44-DDF3-40E8-9778-13D635A8745A}" type="sibTrans" cxnId="{7519BACF-745D-48CE-A82D-DAFD23CA351A}">
      <dgm:prSet/>
      <dgm:spPr/>
      <dgm:t>
        <a:bodyPr/>
        <a:lstStyle/>
        <a:p>
          <a:endParaRPr lang="en-US"/>
        </a:p>
      </dgm:t>
    </dgm:pt>
    <dgm:pt modelId="{573EEC57-EA59-46E5-BFFD-6D2FD8BDBE82}">
      <dgm:prSet phldrT="[Text]" custT="1"/>
      <dgm:spPr/>
      <dgm:t>
        <a:bodyPr/>
        <a:lstStyle/>
        <a:p>
          <a:r>
            <a:rPr lang="en-US" sz="1800" dirty="0"/>
            <a:t>AWOIS</a:t>
          </a:r>
        </a:p>
      </dgm:t>
    </dgm:pt>
    <dgm:pt modelId="{EC1C3A8A-978B-4F62-9FAF-887670A788EF}" type="parTrans" cxnId="{9084EA23-D1E6-4B5A-8296-E107BD14F8FE}">
      <dgm:prSet/>
      <dgm:spPr/>
      <dgm:t>
        <a:bodyPr/>
        <a:lstStyle/>
        <a:p>
          <a:endParaRPr lang="en-US"/>
        </a:p>
      </dgm:t>
    </dgm:pt>
    <dgm:pt modelId="{FF47BD9B-221C-4BFF-8E42-2CCB9C55FB34}" type="sibTrans" cxnId="{9084EA23-D1E6-4B5A-8296-E107BD14F8FE}">
      <dgm:prSet/>
      <dgm:spPr/>
      <dgm:t>
        <a:bodyPr/>
        <a:lstStyle/>
        <a:p>
          <a:endParaRPr lang="en-US"/>
        </a:p>
      </dgm:t>
    </dgm:pt>
    <dgm:pt modelId="{BD872C47-A999-45DF-AABD-6B775E0DC09A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Load into Flask</a:t>
          </a:r>
        </a:p>
      </dgm:t>
    </dgm:pt>
    <dgm:pt modelId="{24A95939-BA1D-42C3-B347-04F2BE204D5F}" type="parTrans" cxnId="{8BF3440C-C7BE-411E-B7AF-2514A8D2EA41}">
      <dgm:prSet/>
      <dgm:spPr/>
      <dgm:t>
        <a:bodyPr/>
        <a:lstStyle/>
        <a:p>
          <a:endParaRPr lang="en-US"/>
        </a:p>
      </dgm:t>
    </dgm:pt>
    <dgm:pt modelId="{12C5FAE7-9E74-4B0F-972B-F801AC68CFB8}" type="sibTrans" cxnId="{8BF3440C-C7BE-411E-B7AF-2514A8D2EA41}">
      <dgm:prSet/>
      <dgm:spPr/>
      <dgm:t>
        <a:bodyPr/>
        <a:lstStyle/>
        <a:p>
          <a:endParaRPr lang="en-US"/>
        </a:p>
      </dgm:t>
    </dgm:pt>
    <dgm:pt modelId="{DF520881-CF73-489F-8205-C452AB6BD909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PG ADMIN POSTGRESS SQL</a:t>
          </a:r>
        </a:p>
      </dgm:t>
    </dgm:pt>
    <dgm:pt modelId="{44DF39B5-AD89-4BF9-83EB-219C4A1D24A4}" type="parTrans" cxnId="{59205953-87BF-487B-9243-0DDA3EAA5FCE}">
      <dgm:prSet/>
      <dgm:spPr/>
      <dgm:t>
        <a:bodyPr/>
        <a:lstStyle/>
        <a:p>
          <a:endParaRPr lang="en-US"/>
        </a:p>
      </dgm:t>
    </dgm:pt>
    <dgm:pt modelId="{62B145F7-551F-4D43-809A-A867BB833FDE}" type="sibTrans" cxnId="{59205953-87BF-487B-9243-0DDA3EAA5FCE}">
      <dgm:prSet/>
      <dgm:spPr/>
      <dgm:t>
        <a:bodyPr/>
        <a:lstStyle/>
        <a:p>
          <a:endParaRPr lang="en-US"/>
        </a:p>
      </dgm:t>
    </dgm:pt>
    <dgm:pt modelId="{66BB921C-0465-4F07-BEA5-451EB7F57864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SQL to JSON</a:t>
          </a:r>
          <a:endParaRPr lang="en-US" sz="2800" dirty="0"/>
        </a:p>
      </dgm:t>
    </dgm:pt>
    <dgm:pt modelId="{B4750552-5E22-4ACB-B6AD-E790BEF00A21}" type="parTrans" cxnId="{3607A9F7-D456-44FD-827D-B7F4D13C5A7A}">
      <dgm:prSet/>
      <dgm:spPr/>
      <dgm:t>
        <a:bodyPr/>
        <a:lstStyle/>
        <a:p>
          <a:endParaRPr lang="en-US"/>
        </a:p>
      </dgm:t>
    </dgm:pt>
    <dgm:pt modelId="{087B0FEB-7EA6-40BB-9DD3-80B134EE813F}" type="sibTrans" cxnId="{3607A9F7-D456-44FD-827D-B7F4D13C5A7A}">
      <dgm:prSet/>
      <dgm:spPr/>
      <dgm:t>
        <a:bodyPr/>
        <a:lstStyle/>
        <a:p>
          <a:endParaRPr lang="en-US"/>
        </a:p>
      </dgm:t>
    </dgm:pt>
    <dgm:pt modelId="{9B19E715-D617-4F2B-8DDB-7741DBD5D228}">
      <dgm:prSet phldrT="[Text]" custT="1"/>
      <dgm:spPr/>
      <dgm:t>
        <a:bodyPr/>
        <a:lstStyle/>
        <a:p>
          <a:r>
            <a:rPr lang="en-US" sz="1800" dirty="0"/>
            <a:t>Pacific</a:t>
          </a:r>
        </a:p>
      </dgm:t>
    </dgm:pt>
    <dgm:pt modelId="{4DDA825C-3536-4FC8-AC79-A07E6D600246}" type="parTrans" cxnId="{7B1EA635-A29A-4C16-9987-B14D88481241}">
      <dgm:prSet/>
      <dgm:spPr/>
      <dgm:t>
        <a:bodyPr/>
        <a:lstStyle/>
        <a:p>
          <a:endParaRPr lang="en-US"/>
        </a:p>
      </dgm:t>
    </dgm:pt>
    <dgm:pt modelId="{29970E0C-2F36-498D-99B9-7513409555B6}" type="sibTrans" cxnId="{7B1EA635-A29A-4C16-9987-B14D88481241}">
      <dgm:prSet/>
      <dgm:spPr/>
      <dgm:t>
        <a:bodyPr/>
        <a:lstStyle/>
        <a:p>
          <a:endParaRPr lang="en-US"/>
        </a:p>
      </dgm:t>
    </dgm:pt>
    <dgm:pt modelId="{5AFC9055-886A-4BBD-9AED-93DF11E9C15A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FINAL WEBSITE</a:t>
          </a:r>
        </a:p>
      </dgm:t>
    </dgm:pt>
    <dgm:pt modelId="{2756E368-ABF9-4CD3-87D9-E655D388ACCE}" type="parTrans" cxnId="{5304B327-91A9-4CCA-84E0-92DFF3AA418E}">
      <dgm:prSet/>
      <dgm:spPr/>
      <dgm:t>
        <a:bodyPr/>
        <a:lstStyle/>
        <a:p>
          <a:endParaRPr lang="en-US"/>
        </a:p>
      </dgm:t>
    </dgm:pt>
    <dgm:pt modelId="{331711C9-3453-412E-9F4C-449EF05B5D8D}" type="sibTrans" cxnId="{5304B327-91A9-4CCA-84E0-92DFF3AA418E}">
      <dgm:prSet/>
      <dgm:spPr/>
      <dgm:t>
        <a:bodyPr/>
        <a:lstStyle/>
        <a:p>
          <a:endParaRPr lang="en-US"/>
        </a:p>
      </dgm:t>
    </dgm:pt>
    <dgm:pt modelId="{0616F59E-588E-495F-B6D1-AB9AB1DD1FFC}" type="pres">
      <dgm:prSet presAssocID="{BE635B50-190F-4A6B-ACC0-B6C18F519928}" presName="Name0" presStyleCnt="0">
        <dgm:presLayoutVars>
          <dgm:dir/>
          <dgm:animLvl val="lvl"/>
          <dgm:resizeHandles val="exact"/>
        </dgm:presLayoutVars>
      </dgm:prSet>
      <dgm:spPr/>
    </dgm:pt>
    <dgm:pt modelId="{C3B4EBC2-9EF2-41B7-AD31-967DA81A6D2C}" type="pres">
      <dgm:prSet presAssocID="{5AFC9055-886A-4BBD-9AED-93DF11E9C15A}" presName="boxAndChildren" presStyleCnt="0"/>
      <dgm:spPr/>
    </dgm:pt>
    <dgm:pt modelId="{1730A4EA-2151-4D39-8A87-B3EBCB53BC0D}" type="pres">
      <dgm:prSet presAssocID="{5AFC9055-886A-4BBD-9AED-93DF11E9C15A}" presName="parentTextBox" presStyleLbl="node1" presStyleIdx="0" presStyleCnt="5"/>
      <dgm:spPr/>
    </dgm:pt>
    <dgm:pt modelId="{AF6F6805-304B-42D0-9432-535FD8AA514D}" type="pres">
      <dgm:prSet presAssocID="{087B0FEB-7EA6-40BB-9DD3-80B134EE813F}" presName="sp" presStyleCnt="0"/>
      <dgm:spPr/>
    </dgm:pt>
    <dgm:pt modelId="{F72997D4-72FB-4E2E-BFEC-D6378B219C6F}" type="pres">
      <dgm:prSet presAssocID="{66BB921C-0465-4F07-BEA5-451EB7F57864}" presName="arrowAndChildren" presStyleCnt="0"/>
      <dgm:spPr/>
    </dgm:pt>
    <dgm:pt modelId="{59150926-8297-4FF3-ABC1-7CCB83C49AE5}" type="pres">
      <dgm:prSet presAssocID="{66BB921C-0465-4F07-BEA5-451EB7F57864}" presName="parentTextArrow" presStyleLbl="node1" presStyleIdx="1" presStyleCnt="5"/>
      <dgm:spPr/>
    </dgm:pt>
    <dgm:pt modelId="{7252296A-96D4-40E3-AC99-D71CD064F472}" type="pres">
      <dgm:prSet presAssocID="{62B145F7-551F-4D43-809A-A867BB833FDE}" presName="sp" presStyleCnt="0"/>
      <dgm:spPr/>
    </dgm:pt>
    <dgm:pt modelId="{43B2BB91-7BB7-487D-B9B1-A8815EE46AFE}" type="pres">
      <dgm:prSet presAssocID="{DF520881-CF73-489F-8205-C452AB6BD909}" presName="arrowAndChildren" presStyleCnt="0"/>
      <dgm:spPr/>
    </dgm:pt>
    <dgm:pt modelId="{A66ACE72-2CB5-4F9E-B6D1-85045EA8D6FA}" type="pres">
      <dgm:prSet presAssocID="{DF520881-CF73-489F-8205-C452AB6BD909}" presName="parentTextArrow" presStyleLbl="node1" presStyleIdx="2" presStyleCnt="5"/>
      <dgm:spPr/>
    </dgm:pt>
    <dgm:pt modelId="{A28F709D-E8E4-4474-BA88-03F8500E5B42}" type="pres">
      <dgm:prSet presAssocID="{12C5FAE7-9E74-4B0F-972B-F801AC68CFB8}" presName="sp" presStyleCnt="0"/>
      <dgm:spPr/>
    </dgm:pt>
    <dgm:pt modelId="{1701114F-D5C1-4ED0-BEEC-437AF006BB5F}" type="pres">
      <dgm:prSet presAssocID="{BD872C47-A999-45DF-AABD-6B775E0DC09A}" presName="arrowAndChildren" presStyleCnt="0"/>
      <dgm:spPr/>
    </dgm:pt>
    <dgm:pt modelId="{7F0633A2-5D60-4FF2-9DFA-5770E1FC5816}" type="pres">
      <dgm:prSet presAssocID="{BD872C47-A999-45DF-AABD-6B775E0DC09A}" presName="parentTextArrow" presStyleLbl="node1" presStyleIdx="3" presStyleCnt="5"/>
      <dgm:spPr/>
    </dgm:pt>
    <dgm:pt modelId="{915D0DF4-1ECF-47B6-BDE8-BE5FA31C862D}" type="pres">
      <dgm:prSet presAssocID="{82DC7A93-BFF6-41F5-AF8C-EEDAC7B787C9}" presName="sp" presStyleCnt="0"/>
      <dgm:spPr/>
    </dgm:pt>
    <dgm:pt modelId="{49756D8D-0B6B-4A1B-905F-5F58FCF74233}" type="pres">
      <dgm:prSet presAssocID="{B80D369E-26AF-4AF4-B175-1A923059F427}" presName="arrowAndChildren" presStyleCnt="0"/>
      <dgm:spPr/>
    </dgm:pt>
    <dgm:pt modelId="{4233D772-F213-4F0A-8E3D-F6A330766329}" type="pres">
      <dgm:prSet presAssocID="{B80D369E-26AF-4AF4-B175-1A923059F427}" presName="parentTextArrow" presStyleLbl="node1" presStyleIdx="3" presStyleCnt="5"/>
      <dgm:spPr/>
    </dgm:pt>
    <dgm:pt modelId="{FB68E124-F063-47D7-84FE-6A8E06773AC4}" type="pres">
      <dgm:prSet presAssocID="{B80D369E-26AF-4AF4-B175-1A923059F427}" presName="arrow" presStyleLbl="node1" presStyleIdx="4" presStyleCnt="5"/>
      <dgm:spPr/>
    </dgm:pt>
    <dgm:pt modelId="{C5553C8D-DAA0-4D19-B7BB-B25394D69537}" type="pres">
      <dgm:prSet presAssocID="{B80D369E-26AF-4AF4-B175-1A923059F427}" presName="descendantArrow" presStyleCnt="0"/>
      <dgm:spPr/>
    </dgm:pt>
    <dgm:pt modelId="{EE58F35E-BC3D-43ED-9DEB-AFE5EB904EF7}" type="pres">
      <dgm:prSet presAssocID="{2A602437-61F7-46EC-8DEF-641D8BD07645}" presName="childTextArrow" presStyleLbl="fgAccFollowNode1" presStyleIdx="0" presStyleCnt="3">
        <dgm:presLayoutVars>
          <dgm:bulletEnabled val="1"/>
        </dgm:presLayoutVars>
      </dgm:prSet>
      <dgm:spPr/>
    </dgm:pt>
    <dgm:pt modelId="{F8EB614D-D006-4317-8EE6-A6AB5D6F3819}" type="pres">
      <dgm:prSet presAssocID="{573EEC57-EA59-46E5-BFFD-6D2FD8BDBE82}" presName="childTextArrow" presStyleLbl="fgAccFollowNode1" presStyleIdx="1" presStyleCnt="3">
        <dgm:presLayoutVars>
          <dgm:bulletEnabled val="1"/>
        </dgm:presLayoutVars>
      </dgm:prSet>
      <dgm:spPr/>
    </dgm:pt>
    <dgm:pt modelId="{FE1FB873-800D-4CF1-8ED4-B1F36D014F41}" type="pres">
      <dgm:prSet presAssocID="{9B19E715-D617-4F2B-8DDB-7741DBD5D22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BF3440C-C7BE-411E-B7AF-2514A8D2EA41}" srcId="{BE635B50-190F-4A6B-ACC0-B6C18F519928}" destId="{BD872C47-A999-45DF-AABD-6B775E0DC09A}" srcOrd="1" destOrd="0" parTransId="{24A95939-BA1D-42C3-B347-04F2BE204D5F}" sibTransId="{12C5FAE7-9E74-4B0F-972B-F801AC68CFB8}"/>
    <dgm:cxn modelId="{3575EB1F-6773-4245-8E23-4E47408E0154}" srcId="{BE635B50-190F-4A6B-ACC0-B6C18F519928}" destId="{B80D369E-26AF-4AF4-B175-1A923059F427}" srcOrd="0" destOrd="0" parTransId="{4F24CBD3-FB4A-4AB5-B762-815E0E780C81}" sibTransId="{82DC7A93-BFF6-41F5-AF8C-EEDAC7B787C9}"/>
    <dgm:cxn modelId="{9084EA23-D1E6-4B5A-8296-E107BD14F8FE}" srcId="{B80D369E-26AF-4AF4-B175-1A923059F427}" destId="{573EEC57-EA59-46E5-BFFD-6D2FD8BDBE82}" srcOrd="1" destOrd="0" parTransId="{EC1C3A8A-978B-4F62-9FAF-887670A788EF}" sibTransId="{FF47BD9B-221C-4BFF-8E42-2CCB9C55FB34}"/>
    <dgm:cxn modelId="{5304B327-91A9-4CCA-84E0-92DFF3AA418E}" srcId="{BE635B50-190F-4A6B-ACC0-B6C18F519928}" destId="{5AFC9055-886A-4BBD-9AED-93DF11E9C15A}" srcOrd="4" destOrd="0" parTransId="{2756E368-ABF9-4CD3-87D9-E655D388ACCE}" sibTransId="{331711C9-3453-412E-9F4C-449EF05B5D8D}"/>
    <dgm:cxn modelId="{9EF3C728-2EE5-4727-9B61-BFA49648E733}" type="presOf" srcId="{B80D369E-26AF-4AF4-B175-1A923059F427}" destId="{FB68E124-F063-47D7-84FE-6A8E06773AC4}" srcOrd="1" destOrd="0" presId="urn:microsoft.com/office/officeart/2005/8/layout/process4"/>
    <dgm:cxn modelId="{7B1EA635-A29A-4C16-9987-B14D88481241}" srcId="{B80D369E-26AF-4AF4-B175-1A923059F427}" destId="{9B19E715-D617-4F2B-8DDB-7741DBD5D228}" srcOrd="2" destOrd="0" parTransId="{4DDA825C-3536-4FC8-AC79-A07E6D600246}" sibTransId="{29970E0C-2F36-498D-99B9-7513409555B6}"/>
    <dgm:cxn modelId="{5052E83D-8266-4FB8-9996-E46375A1E476}" type="presOf" srcId="{5AFC9055-886A-4BBD-9AED-93DF11E9C15A}" destId="{1730A4EA-2151-4D39-8A87-B3EBCB53BC0D}" srcOrd="0" destOrd="0" presId="urn:microsoft.com/office/officeart/2005/8/layout/process4"/>
    <dgm:cxn modelId="{64448260-121C-41DF-8384-8E34BDA641AA}" type="presOf" srcId="{9B19E715-D617-4F2B-8DDB-7741DBD5D228}" destId="{FE1FB873-800D-4CF1-8ED4-B1F36D014F41}" srcOrd="0" destOrd="0" presId="urn:microsoft.com/office/officeart/2005/8/layout/process4"/>
    <dgm:cxn modelId="{A060E468-4276-4C49-BDEA-02DBCB38C3B5}" type="presOf" srcId="{BD872C47-A999-45DF-AABD-6B775E0DC09A}" destId="{7F0633A2-5D60-4FF2-9DFA-5770E1FC5816}" srcOrd="0" destOrd="0" presId="urn:microsoft.com/office/officeart/2005/8/layout/process4"/>
    <dgm:cxn modelId="{59205953-87BF-487B-9243-0DDA3EAA5FCE}" srcId="{BE635B50-190F-4A6B-ACC0-B6C18F519928}" destId="{DF520881-CF73-489F-8205-C452AB6BD909}" srcOrd="2" destOrd="0" parTransId="{44DF39B5-AD89-4BF9-83EB-219C4A1D24A4}" sibTransId="{62B145F7-551F-4D43-809A-A867BB833FDE}"/>
    <dgm:cxn modelId="{CE204A74-C104-47F9-AE26-1D1D9B8EFF00}" type="presOf" srcId="{573EEC57-EA59-46E5-BFFD-6D2FD8BDBE82}" destId="{F8EB614D-D006-4317-8EE6-A6AB5D6F3819}" srcOrd="0" destOrd="0" presId="urn:microsoft.com/office/officeart/2005/8/layout/process4"/>
    <dgm:cxn modelId="{3063F47B-9CB0-4707-BEE6-D28F81689565}" type="presOf" srcId="{2A602437-61F7-46EC-8DEF-641D8BD07645}" destId="{EE58F35E-BC3D-43ED-9DEB-AFE5EB904EF7}" srcOrd="0" destOrd="0" presId="urn:microsoft.com/office/officeart/2005/8/layout/process4"/>
    <dgm:cxn modelId="{C9BBB67C-52FF-47A8-A322-2BEBEC41059D}" type="presOf" srcId="{BE635B50-190F-4A6B-ACC0-B6C18F519928}" destId="{0616F59E-588E-495F-B6D1-AB9AB1DD1FFC}" srcOrd="0" destOrd="0" presId="urn:microsoft.com/office/officeart/2005/8/layout/process4"/>
    <dgm:cxn modelId="{A92AF387-C7E5-4246-A81E-D32226BD86B7}" type="presOf" srcId="{66BB921C-0465-4F07-BEA5-451EB7F57864}" destId="{59150926-8297-4FF3-ABC1-7CCB83C49AE5}" srcOrd="0" destOrd="0" presId="urn:microsoft.com/office/officeart/2005/8/layout/process4"/>
    <dgm:cxn modelId="{D76F66B4-E825-41FA-9C89-7A2612FC4C1A}" type="presOf" srcId="{B80D369E-26AF-4AF4-B175-1A923059F427}" destId="{4233D772-F213-4F0A-8E3D-F6A330766329}" srcOrd="0" destOrd="0" presId="urn:microsoft.com/office/officeart/2005/8/layout/process4"/>
    <dgm:cxn modelId="{28F415BD-5C04-4214-9EAA-32583703FBC5}" type="presOf" srcId="{DF520881-CF73-489F-8205-C452AB6BD909}" destId="{A66ACE72-2CB5-4F9E-B6D1-85045EA8D6FA}" srcOrd="0" destOrd="0" presId="urn:microsoft.com/office/officeart/2005/8/layout/process4"/>
    <dgm:cxn modelId="{7519BACF-745D-48CE-A82D-DAFD23CA351A}" srcId="{B80D369E-26AF-4AF4-B175-1A923059F427}" destId="{2A602437-61F7-46EC-8DEF-641D8BD07645}" srcOrd="0" destOrd="0" parTransId="{239043F0-823D-41DE-8D3C-8BA4D5EA8616}" sibTransId="{B0193A44-DDF3-40E8-9778-13D635A8745A}"/>
    <dgm:cxn modelId="{3607A9F7-D456-44FD-827D-B7F4D13C5A7A}" srcId="{BE635B50-190F-4A6B-ACC0-B6C18F519928}" destId="{66BB921C-0465-4F07-BEA5-451EB7F57864}" srcOrd="3" destOrd="0" parTransId="{B4750552-5E22-4ACB-B6AD-E790BEF00A21}" sibTransId="{087B0FEB-7EA6-40BB-9DD3-80B134EE813F}"/>
    <dgm:cxn modelId="{ED721EA8-C706-4218-A00B-184698E9D07B}" type="presParOf" srcId="{0616F59E-588E-495F-B6D1-AB9AB1DD1FFC}" destId="{C3B4EBC2-9EF2-41B7-AD31-967DA81A6D2C}" srcOrd="0" destOrd="0" presId="urn:microsoft.com/office/officeart/2005/8/layout/process4"/>
    <dgm:cxn modelId="{6E8F666A-6ABF-41C3-A206-B8F9A25D3B55}" type="presParOf" srcId="{C3B4EBC2-9EF2-41B7-AD31-967DA81A6D2C}" destId="{1730A4EA-2151-4D39-8A87-B3EBCB53BC0D}" srcOrd="0" destOrd="0" presId="urn:microsoft.com/office/officeart/2005/8/layout/process4"/>
    <dgm:cxn modelId="{B095BBED-8432-4D1D-AF8F-535CBB84D110}" type="presParOf" srcId="{0616F59E-588E-495F-B6D1-AB9AB1DD1FFC}" destId="{AF6F6805-304B-42D0-9432-535FD8AA514D}" srcOrd="1" destOrd="0" presId="urn:microsoft.com/office/officeart/2005/8/layout/process4"/>
    <dgm:cxn modelId="{BA82FC44-0704-4EEB-B55E-5C438D755F01}" type="presParOf" srcId="{0616F59E-588E-495F-B6D1-AB9AB1DD1FFC}" destId="{F72997D4-72FB-4E2E-BFEC-D6378B219C6F}" srcOrd="2" destOrd="0" presId="urn:microsoft.com/office/officeart/2005/8/layout/process4"/>
    <dgm:cxn modelId="{561AEFA7-EBE7-4158-A427-CDDEDF89FEC0}" type="presParOf" srcId="{F72997D4-72FB-4E2E-BFEC-D6378B219C6F}" destId="{59150926-8297-4FF3-ABC1-7CCB83C49AE5}" srcOrd="0" destOrd="0" presId="urn:microsoft.com/office/officeart/2005/8/layout/process4"/>
    <dgm:cxn modelId="{3185A83B-CDA0-4A83-932F-4A6071463346}" type="presParOf" srcId="{0616F59E-588E-495F-B6D1-AB9AB1DD1FFC}" destId="{7252296A-96D4-40E3-AC99-D71CD064F472}" srcOrd="3" destOrd="0" presId="urn:microsoft.com/office/officeart/2005/8/layout/process4"/>
    <dgm:cxn modelId="{21D1D27C-3CF0-4FE5-83E9-E20A845ABE8E}" type="presParOf" srcId="{0616F59E-588E-495F-B6D1-AB9AB1DD1FFC}" destId="{43B2BB91-7BB7-487D-B9B1-A8815EE46AFE}" srcOrd="4" destOrd="0" presId="urn:microsoft.com/office/officeart/2005/8/layout/process4"/>
    <dgm:cxn modelId="{023232F2-E18C-4D10-9191-BDB12049D1D7}" type="presParOf" srcId="{43B2BB91-7BB7-487D-B9B1-A8815EE46AFE}" destId="{A66ACE72-2CB5-4F9E-B6D1-85045EA8D6FA}" srcOrd="0" destOrd="0" presId="urn:microsoft.com/office/officeart/2005/8/layout/process4"/>
    <dgm:cxn modelId="{D6EF8BB3-11B6-4F3C-8D67-D863302BC484}" type="presParOf" srcId="{0616F59E-588E-495F-B6D1-AB9AB1DD1FFC}" destId="{A28F709D-E8E4-4474-BA88-03F8500E5B42}" srcOrd="5" destOrd="0" presId="urn:microsoft.com/office/officeart/2005/8/layout/process4"/>
    <dgm:cxn modelId="{486DD085-E28D-4759-86B3-993CB48F7C9C}" type="presParOf" srcId="{0616F59E-588E-495F-B6D1-AB9AB1DD1FFC}" destId="{1701114F-D5C1-4ED0-BEEC-437AF006BB5F}" srcOrd="6" destOrd="0" presId="urn:microsoft.com/office/officeart/2005/8/layout/process4"/>
    <dgm:cxn modelId="{6932F24B-715F-4893-B71E-75836C17199A}" type="presParOf" srcId="{1701114F-D5C1-4ED0-BEEC-437AF006BB5F}" destId="{7F0633A2-5D60-4FF2-9DFA-5770E1FC5816}" srcOrd="0" destOrd="0" presId="urn:microsoft.com/office/officeart/2005/8/layout/process4"/>
    <dgm:cxn modelId="{5D0EE5D8-93B3-42EF-92C2-028A7271D022}" type="presParOf" srcId="{0616F59E-588E-495F-B6D1-AB9AB1DD1FFC}" destId="{915D0DF4-1ECF-47B6-BDE8-BE5FA31C862D}" srcOrd="7" destOrd="0" presId="urn:microsoft.com/office/officeart/2005/8/layout/process4"/>
    <dgm:cxn modelId="{93700527-5181-4150-A14A-B7328184B9FE}" type="presParOf" srcId="{0616F59E-588E-495F-B6D1-AB9AB1DD1FFC}" destId="{49756D8D-0B6B-4A1B-905F-5F58FCF74233}" srcOrd="8" destOrd="0" presId="urn:microsoft.com/office/officeart/2005/8/layout/process4"/>
    <dgm:cxn modelId="{B0E1AC8A-9543-4BDC-AF95-782C72E9E993}" type="presParOf" srcId="{49756D8D-0B6B-4A1B-905F-5F58FCF74233}" destId="{4233D772-F213-4F0A-8E3D-F6A330766329}" srcOrd="0" destOrd="0" presId="urn:microsoft.com/office/officeart/2005/8/layout/process4"/>
    <dgm:cxn modelId="{944AD6FA-B516-4E09-9C95-412D967AFEB7}" type="presParOf" srcId="{49756D8D-0B6B-4A1B-905F-5F58FCF74233}" destId="{FB68E124-F063-47D7-84FE-6A8E06773AC4}" srcOrd="1" destOrd="0" presId="urn:microsoft.com/office/officeart/2005/8/layout/process4"/>
    <dgm:cxn modelId="{07EF0FA4-7A44-4CEF-9C22-137406813F52}" type="presParOf" srcId="{49756D8D-0B6B-4A1B-905F-5F58FCF74233}" destId="{C5553C8D-DAA0-4D19-B7BB-B25394D69537}" srcOrd="2" destOrd="0" presId="urn:microsoft.com/office/officeart/2005/8/layout/process4"/>
    <dgm:cxn modelId="{D500BAEA-6624-4EF7-84A6-D440B3F6DAF3}" type="presParOf" srcId="{C5553C8D-DAA0-4D19-B7BB-B25394D69537}" destId="{EE58F35E-BC3D-43ED-9DEB-AFE5EB904EF7}" srcOrd="0" destOrd="0" presId="urn:microsoft.com/office/officeart/2005/8/layout/process4"/>
    <dgm:cxn modelId="{DD318E32-0568-4368-A514-843BF4659465}" type="presParOf" srcId="{C5553C8D-DAA0-4D19-B7BB-B25394D69537}" destId="{F8EB614D-D006-4317-8EE6-A6AB5D6F3819}" srcOrd="1" destOrd="0" presId="urn:microsoft.com/office/officeart/2005/8/layout/process4"/>
    <dgm:cxn modelId="{EE2B3CB3-1A0F-4741-9487-4382E6EBCFE2}" type="presParOf" srcId="{C5553C8D-DAA0-4D19-B7BB-B25394D69537}" destId="{FE1FB873-800D-4CF1-8ED4-B1F36D014F4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0A4EA-2151-4D39-8A87-B3EBCB53BC0D}">
      <dsp:nvSpPr>
        <dsp:cNvPr id="0" name=""/>
        <dsp:cNvSpPr/>
      </dsp:nvSpPr>
      <dsp:spPr>
        <a:xfrm>
          <a:off x="0" y="3886230"/>
          <a:ext cx="8229600" cy="6375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FINAL WEBSITE</a:t>
          </a:r>
        </a:p>
      </dsp:txBody>
      <dsp:txXfrm>
        <a:off x="0" y="3886230"/>
        <a:ext cx="8229600" cy="637568"/>
      </dsp:txXfrm>
    </dsp:sp>
    <dsp:sp modelId="{59150926-8297-4FF3-ABC1-7CCB83C49AE5}">
      <dsp:nvSpPr>
        <dsp:cNvPr id="0" name=""/>
        <dsp:cNvSpPr/>
      </dsp:nvSpPr>
      <dsp:spPr>
        <a:xfrm rot="10800000">
          <a:off x="0" y="2915214"/>
          <a:ext cx="8229600" cy="9805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SQL to JSON</a:t>
          </a:r>
          <a:endParaRPr lang="en-US" sz="2800" kern="1200" dirty="0"/>
        </a:p>
      </dsp:txBody>
      <dsp:txXfrm rot="10800000">
        <a:off x="0" y="2915214"/>
        <a:ext cx="8229600" cy="637151"/>
      </dsp:txXfrm>
    </dsp:sp>
    <dsp:sp modelId="{A66ACE72-2CB5-4F9E-B6D1-85045EA8D6FA}">
      <dsp:nvSpPr>
        <dsp:cNvPr id="0" name=""/>
        <dsp:cNvSpPr/>
      </dsp:nvSpPr>
      <dsp:spPr>
        <a:xfrm rot="10800000">
          <a:off x="0" y="1944197"/>
          <a:ext cx="8229600" cy="9805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PG ADMIN POSTGRESS SQL</a:t>
          </a:r>
        </a:p>
      </dsp:txBody>
      <dsp:txXfrm rot="10800000">
        <a:off x="0" y="1944197"/>
        <a:ext cx="8229600" cy="637151"/>
      </dsp:txXfrm>
    </dsp:sp>
    <dsp:sp modelId="{7F0633A2-5D60-4FF2-9DFA-5770E1FC5816}">
      <dsp:nvSpPr>
        <dsp:cNvPr id="0" name=""/>
        <dsp:cNvSpPr/>
      </dsp:nvSpPr>
      <dsp:spPr>
        <a:xfrm rot="10800000">
          <a:off x="0" y="973180"/>
          <a:ext cx="8229600" cy="9805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Load into Flask</a:t>
          </a:r>
        </a:p>
      </dsp:txBody>
      <dsp:txXfrm rot="10800000">
        <a:off x="0" y="973180"/>
        <a:ext cx="8229600" cy="637151"/>
      </dsp:txXfrm>
    </dsp:sp>
    <dsp:sp modelId="{FB68E124-F063-47D7-84FE-6A8E06773AC4}">
      <dsp:nvSpPr>
        <dsp:cNvPr id="0" name=""/>
        <dsp:cNvSpPr/>
      </dsp:nvSpPr>
      <dsp:spPr>
        <a:xfrm rot="10800000">
          <a:off x="0" y="2163"/>
          <a:ext cx="8229600" cy="9805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Load Data</a:t>
          </a:r>
        </a:p>
      </dsp:txBody>
      <dsp:txXfrm rot="-10800000">
        <a:off x="0" y="2163"/>
        <a:ext cx="8229600" cy="344183"/>
      </dsp:txXfrm>
    </dsp:sp>
    <dsp:sp modelId="{EE58F35E-BC3D-43ED-9DEB-AFE5EB904EF7}">
      <dsp:nvSpPr>
        <dsp:cNvPr id="0" name=""/>
        <dsp:cNvSpPr/>
      </dsp:nvSpPr>
      <dsp:spPr>
        <a:xfrm>
          <a:off x="4018" y="346347"/>
          <a:ext cx="2740521" cy="29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</a:t>
          </a:r>
        </a:p>
      </dsp:txBody>
      <dsp:txXfrm>
        <a:off x="4018" y="346347"/>
        <a:ext cx="2740521" cy="293193"/>
      </dsp:txXfrm>
    </dsp:sp>
    <dsp:sp modelId="{F8EB614D-D006-4317-8EE6-A6AB5D6F3819}">
      <dsp:nvSpPr>
        <dsp:cNvPr id="0" name=""/>
        <dsp:cNvSpPr/>
      </dsp:nvSpPr>
      <dsp:spPr>
        <a:xfrm>
          <a:off x="2744539" y="346347"/>
          <a:ext cx="2740521" cy="29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AWOIS</a:t>
          </a:r>
        </a:p>
      </dsp:txBody>
      <dsp:txXfrm>
        <a:off x="2744539" y="346347"/>
        <a:ext cx="2740521" cy="293193"/>
      </dsp:txXfrm>
    </dsp:sp>
    <dsp:sp modelId="{FE1FB873-800D-4CF1-8ED4-B1F36D014F41}">
      <dsp:nvSpPr>
        <dsp:cNvPr id="0" name=""/>
        <dsp:cNvSpPr/>
      </dsp:nvSpPr>
      <dsp:spPr>
        <a:xfrm>
          <a:off x="5485060" y="346347"/>
          <a:ext cx="2740521" cy="293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Pacific</a:t>
          </a:r>
        </a:p>
      </dsp:txBody>
      <dsp:txXfrm>
        <a:off x="5485060" y="346347"/>
        <a:ext cx="2740521" cy="29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C3EF-D3D9-48B8-9F71-648C6151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EF2DD-C071-4C17-98D7-CD414881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6C52-8E0D-4CF4-8815-F89D0204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0C4-BA9F-42D9-A8A6-06AC2FEB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DBB9-AF08-4784-A6C9-6D44B8C9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BB1F5-5D58-4C7B-82A4-460CD819F87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83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1F5D-74B7-4922-AEFC-7DE95594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0BCDF-6B13-4B3A-8400-69B7ED88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481E-E196-4F6E-B1C1-8FE36A61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CB25-8AF8-47CA-9FA3-2C8C2A1F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FED9-7C5E-4EC2-AAE5-9E422AB9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E6192-9747-4EEE-BE46-E3F7821827D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088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92C34-AC26-4BB6-B003-A6A1CDD1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FCB08-5309-4876-ACF6-9CDB8561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A551-8115-4794-83E2-C230819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315E-EBFD-43CD-AB8A-9F085518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6D74-657F-4006-961A-3CC3E101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D285B-2754-4769-8AEC-0D4DC10CD15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9AAA-EA38-4279-AACB-D991E5FF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D072-1749-4EA6-AA09-3C883E77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5418-7B5A-4CE5-B9C8-E01D422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8A98-0344-42E7-B6F7-471600A6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3002-3B03-4860-A310-F2FF9A48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F560A-53D8-46D3-8E31-37AE3CA1DE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118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E4F9-8DD0-47C0-A1A7-DE020280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5537-D137-4188-AAAA-9E0C12D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926F-573E-4EFB-A326-C2EC3141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821A-D130-49D3-984C-A6BB0EBF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AD37-E1EF-4AC1-A282-FF3309C3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B45FD-D2F0-4645-BB9A-765FD6549A6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754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0E43-1937-4FE3-BCF2-5CFEF81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8448-2836-43C3-BF8A-B489D5AE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1A99B-77B1-47C4-80E3-6F5A0907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86CA-3C2E-4AAA-ABBD-AB416EED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C64B-9D50-41BE-8850-27938D9C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63DD-A30F-48EA-B7DC-D1810B5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B6E7C-8910-4A40-8A62-BC50A46567F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573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EF3-0E5C-47C8-AFE7-01625C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CD7D-79CD-4BB9-85A2-7ACA0E21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371E-FB37-4D13-8292-77C8D9DC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77F00-3347-4A70-B4CD-456179AF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A6138-E85B-4143-8886-8F409A0BA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9A484-3DB8-4959-8682-59EAA52E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8A94-E929-496E-95D3-AF278DB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05ED-09AA-4CAB-A95A-150FFCDD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CC6ED-9667-4D65-8A75-323EAF5957A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7822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2A5B-85CC-4D8B-868C-25A81724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486A6-73F4-4C8C-931D-13D9F5C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C8F47-AFD7-4D16-9F1C-05531B6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CBA2E-9E80-4E44-94C9-BBF7548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CBC8C-6E6C-48A4-8600-CF62CBE00AB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74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8E32F-20EE-4008-9199-7586FA72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E2C32-568A-467D-93A0-24575B7E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7DDAF-788A-45F2-9783-DDE47E78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707E7-9C97-45FE-9B6A-1D0E94BD943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419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C3EE-9CF1-4387-B957-0A09074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74F3-5840-4019-9DD2-8D8CCF36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519C-5F6F-4AAA-A3C4-ABEAC651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9326E-FC3A-491B-8EEA-C6CDEB2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DF7B-DF3E-4BFF-B753-890A178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419C-F43D-4771-8A63-51E0BB98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C1BB0-AF45-4B1E-BC26-A791709C2F0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883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0303-E25F-496C-BA52-0F9C95A8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1356C-C89A-49AE-9C04-127E5AB38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5F-9224-42A0-8930-46059787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ACC9B-EFB8-4FEA-9D36-005BF4DC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670B6-64DD-4E47-9931-E976EB1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F222-E706-47A2-9306-1FE61074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07A0-FCBF-4F87-A64C-D2E07FB0853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13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41A2217-6BD3-4588-BF9F-CDF46A3EB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1A06B3-87B1-4F02-802D-BEA2E2049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F79D90-4E6E-4453-AF50-08C8CF25CC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7868EF-A4C3-4F98-AFC3-E72962BD4E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3B7DCF-B988-41A1-9919-6D535E9767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4D0200-D85E-4E22-AF32-9B37D576D01B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derek\Downloads\the-buccaneers-haul.mp3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Rectangle 173">
            <a:extLst>
              <a:ext uri="{FF2B5EF4-FFF2-40B4-BE49-F238E27FC236}">
                <a16:creationId xmlns:a16="http://schemas.microsoft.com/office/drawing/2014/main" id="{6F546BD5-4BC7-464D-96A7-E9B4952D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476672"/>
            <a:ext cx="5365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s-ES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81241-F311-4E90-9E19-690CB514E401}"/>
              </a:ext>
            </a:extLst>
          </p:cNvPr>
          <p:cNvSpPr txBox="1"/>
          <p:nvPr/>
        </p:nvSpPr>
        <p:spPr>
          <a:xfrm>
            <a:off x="1727684" y="141277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Survey of Shipwrecks on the American Coastline.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89A64-82C8-406E-8C6B-162DF1C0173F}"/>
              </a:ext>
            </a:extLst>
          </p:cNvPr>
          <p:cNvSpPr txBox="1"/>
          <p:nvPr/>
        </p:nvSpPr>
        <p:spPr>
          <a:xfrm>
            <a:off x="2843808" y="31409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Stevene</a:t>
            </a:r>
            <a:r>
              <a:rPr lang="en-US" dirty="0"/>
              <a:t> Alvarez</a:t>
            </a:r>
          </a:p>
          <a:p>
            <a:pPr algn="ctr"/>
            <a:r>
              <a:rPr lang="en-US" dirty="0"/>
              <a:t>Derek Greeley</a:t>
            </a:r>
          </a:p>
          <a:p>
            <a:pPr algn="ctr"/>
            <a:r>
              <a:rPr lang="en-US" dirty="0" err="1"/>
              <a:t>Nonelaci</a:t>
            </a:r>
            <a:r>
              <a:rPr lang="en-US" dirty="0"/>
              <a:t> Her</a:t>
            </a:r>
          </a:p>
          <a:p>
            <a:pPr algn="ctr"/>
            <a:r>
              <a:rPr lang="en-US" dirty="0"/>
              <a:t>Travis Tharp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D132A-F554-4D34-B29A-4AA2E804A35A}"/>
              </a:ext>
            </a:extLst>
          </p:cNvPr>
          <p:cNvSpPr txBox="1"/>
          <p:nvPr/>
        </p:nvSpPr>
        <p:spPr>
          <a:xfrm>
            <a:off x="251520" y="59492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Title: Don’t Starve </a:t>
            </a:r>
            <a:r>
              <a:rPr lang="en-US" sz="900" dirty="0" err="1"/>
              <a:t>Shipwreckeded</a:t>
            </a:r>
            <a:r>
              <a:rPr lang="en-US" sz="900" dirty="0"/>
              <a:t> game</a:t>
            </a:r>
          </a:p>
          <a:p>
            <a:pPr algn="ctr"/>
            <a:r>
              <a:rPr lang="en-US" sz="900" dirty="0"/>
              <a:t>Music:</a:t>
            </a:r>
            <a:r>
              <a:rPr lang="en-US" sz="900" i="1" dirty="0"/>
              <a:t> Title</a:t>
            </a:r>
            <a:r>
              <a:rPr lang="en-US" sz="900" dirty="0"/>
              <a:t> by Shane </a:t>
            </a:r>
            <a:r>
              <a:rPr lang="en-US" sz="900" dirty="0" err="1"/>
              <a:t>Ivers</a:t>
            </a:r>
            <a:r>
              <a:rPr lang="en-US" sz="900" dirty="0"/>
              <a:t> - https://www.silvermansound.com</a:t>
            </a:r>
          </a:p>
        </p:txBody>
      </p:sp>
      <p:pic>
        <p:nvPicPr>
          <p:cNvPr id="7" name="the-buccaneers-haul">
            <a:hlinkClick r:id="" action="ppaction://media"/>
            <a:extLst>
              <a:ext uri="{FF2B5EF4-FFF2-40B4-BE49-F238E27FC236}">
                <a16:creationId xmlns:a16="http://schemas.microsoft.com/office/drawing/2014/main" id="{ED597F3A-42DA-4CE3-9B17-55C883D1ED4F}"/>
              </a:ext>
            </a:extLst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7912" y="6006504"/>
            <a:ext cx="347216" cy="34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25E09-4976-4E5C-B506-AFD4778B3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8"/>
          <a:stretch/>
        </p:blipFill>
        <p:spPr>
          <a:xfrm>
            <a:off x="2822765" y="508590"/>
            <a:ext cx="3289469" cy="76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5250CC9-443A-46B4-8D42-95509B10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908720"/>
            <a:ext cx="8229600" cy="1944215"/>
          </a:xfrm>
        </p:spPr>
        <p:txBody>
          <a:bodyPr/>
          <a:lstStyle/>
          <a:p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This Presentation is Rated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99685" name="Picture 5" descr="Rated “R” for reality? – The Messenger">
            <a:extLst>
              <a:ext uri="{FF2B5EF4-FFF2-40B4-BE49-F238E27FC236}">
                <a16:creationId xmlns:a16="http://schemas.microsoft.com/office/drawing/2014/main" id="{119E5CE2-1899-43F7-97F6-3A5DC843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4904"/>
            <a:ext cx="198902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28B46-B948-41C1-8A54-1658F8D57D72}"/>
              </a:ext>
            </a:extLst>
          </p:cNvPr>
          <p:cNvSpPr txBox="1"/>
          <p:nvPr/>
        </p:nvSpPr>
        <p:spPr>
          <a:xfrm>
            <a:off x="5004048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rrrrrrrrrgh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5250CC9-443A-46B4-8D42-95509B10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77DAC4E-AABC-404F-821F-502E4E4B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7225"/>
            <a:ext cx="8229600" cy="4525963"/>
          </a:xfrm>
        </p:spPr>
        <p:txBody>
          <a:bodyPr/>
          <a:lstStyle/>
          <a:p>
            <a:r>
              <a:rPr lang="en-US" sz="1800" dirty="0"/>
              <a:t>Since the time of European ships coming to the Western Hemisphere, shipwrecks have accumulated on the American shoreline.</a:t>
            </a:r>
          </a:p>
          <a:p>
            <a:r>
              <a:rPr lang="en-US" sz="1800" dirty="0"/>
              <a:t>Each watery demise tells a story from the past, and when found a story of discovery.</a:t>
            </a:r>
          </a:p>
          <a:p>
            <a:r>
              <a:rPr lang="en-US" sz="1800" dirty="0"/>
              <a:t>Shipwreck location and data provide opportunities to see these historical treasures. </a:t>
            </a:r>
          </a:p>
          <a:p>
            <a:pPr lvl="1"/>
            <a:r>
              <a:rPr lang="en-US" altLang="en-US" sz="1400" dirty="0"/>
              <a:t>Academics</a:t>
            </a:r>
          </a:p>
          <a:p>
            <a:pPr lvl="1"/>
            <a:r>
              <a:rPr lang="en-US" altLang="en-US" sz="1400" dirty="0"/>
              <a:t>Commercial ventures</a:t>
            </a:r>
          </a:p>
          <a:p>
            <a:pPr lvl="1"/>
            <a:r>
              <a:rPr lang="en-US" altLang="en-US" sz="1400" dirty="0"/>
              <a:t>Hobbyists</a:t>
            </a:r>
          </a:p>
        </p:txBody>
      </p:sp>
    </p:spTree>
    <p:extLst>
      <p:ext uri="{BB962C8B-B14F-4D97-AF65-F5344CB8AC3E}">
        <p14:creationId xmlns:p14="http://schemas.microsoft.com/office/powerpoint/2010/main" val="14262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5250CC9-443A-46B4-8D42-95509B10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Our Data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D77DAC4E-AABC-404F-821F-502E4E4B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27225"/>
            <a:ext cx="9144000" cy="4525963"/>
          </a:xfrm>
        </p:spPr>
        <p:txBody>
          <a:bodyPr/>
          <a:lstStyle/>
          <a:p>
            <a:r>
              <a:rPr lang="en-US" altLang="en-US" dirty="0"/>
              <a:t> National Oceanic Atmospheric Administration</a:t>
            </a:r>
          </a:p>
          <a:p>
            <a:pPr lvl="1"/>
            <a:r>
              <a:rPr lang="en-US" altLang="en-US" dirty="0"/>
              <a:t>Automated Wreck and Obstruction (AWOIS)</a:t>
            </a:r>
          </a:p>
          <a:p>
            <a:pPr lvl="1"/>
            <a:r>
              <a:rPr lang="en-US" altLang="en-US" dirty="0"/>
              <a:t>Atlantic Historical weather data</a:t>
            </a:r>
          </a:p>
          <a:p>
            <a:pPr lvl="1"/>
            <a:r>
              <a:rPr lang="en-US" altLang="en-US" dirty="0"/>
              <a:t>Pacific Historical weather data</a:t>
            </a:r>
          </a:p>
        </p:txBody>
      </p:sp>
    </p:spTree>
    <p:extLst>
      <p:ext uri="{BB962C8B-B14F-4D97-AF65-F5344CB8AC3E}">
        <p14:creationId xmlns:p14="http://schemas.microsoft.com/office/powerpoint/2010/main" val="847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B9DC7-D534-4A45-B585-C61A9086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043258"/>
              </p:ext>
            </p:extLst>
          </p:nvPr>
        </p:nvGraphicFramePr>
        <p:xfrm>
          <a:off x="395536" y="2606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7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C341-5084-4A8F-97C8-56974F9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890E-79C2-4A50-9F7F-52681F65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&amp; Leaf</a:t>
            </a:r>
          </a:p>
          <a:p>
            <a:r>
              <a:rPr lang="en-US" dirty="0"/>
              <a:t>Anime.JS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3760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146</Words>
  <Application>Microsoft Office PowerPoint</Application>
  <PresentationFormat>On-screen Show (4:3)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Diseño predeterminado</vt:lpstr>
      <vt:lpstr>PowerPoint Presentation</vt:lpstr>
      <vt:lpstr> This Presentation is Rated </vt:lpstr>
      <vt:lpstr>Introduction</vt:lpstr>
      <vt:lpstr>Our Data</vt:lpstr>
      <vt:lpstr>PowerPoint Presentation</vt:lpstr>
      <vt:lpstr>Additional Considerations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Derek Greeley</cp:lastModifiedBy>
  <cp:revision>779</cp:revision>
  <dcterms:created xsi:type="dcterms:W3CDTF">2010-05-23T14:28:12Z</dcterms:created>
  <dcterms:modified xsi:type="dcterms:W3CDTF">2020-05-30T16:29:37Z</dcterms:modified>
</cp:coreProperties>
</file>