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Light"/>
        <a:ea typeface="Avenir Next LT Pro Light"/>
        <a:cs typeface="Avenir Next LT Pro Light"/>
        <a:sym typeface="Avenir Next LT Pro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Light"/>
        <a:ea typeface="Avenir Next LT Pro Light"/>
        <a:cs typeface="Avenir Next LT Pro Light"/>
        <a:sym typeface="Avenir Next LT Pro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Light"/>
        <a:ea typeface="Avenir Next LT Pro Light"/>
        <a:cs typeface="Avenir Next LT Pro Light"/>
        <a:sym typeface="Avenir Next LT Pro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Light"/>
        <a:ea typeface="Avenir Next LT Pro Light"/>
        <a:cs typeface="Avenir Next LT Pro Light"/>
        <a:sym typeface="Avenir Next LT Pro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Light"/>
        <a:ea typeface="Avenir Next LT Pro Light"/>
        <a:cs typeface="Avenir Next LT Pro Light"/>
        <a:sym typeface="Avenir Next LT Pro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Light"/>
        <a:ea typeface="Avenir Next LT Pro Light"/>
        <a:cs typeface="Avenir Next LT Pro Light"/>
        <a:sym typeface="Avenir Next LT Pro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Light"/>
        <a:ea typeface="Avenir Next LT Pro Light"/>
        <a:cs typeface="Avenir Next LT Pro Light"/>
        <a:sym typeface="Avenir Next LT Pro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Light"/>
        <a:ea typeface="Avenir Next LT Pro Light"/>
        <a:cs typeface="Avenir Next LT Pro Light"/>
        <a:sym typeface="Avenir Next LT Pro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Light"/>
        <a:ea typeface="Avenir Next LT Pro Light"/>
        <a:cs typeface="Avenir Next LT Pro Light"/>
        <a:sym typeface="Avenir Next LT Pro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FBD"/>
    <a:srgbClr val="566259"/>
    <a:srgbClr val="D34817"/>
    <a:srgbClr val="002060"/>
    <a:srgbClr val="16AEA1"/>
    <a:srgbClr val="5C1A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LT Pro Light"/>
          <a:ea typeface="Avenir Next LT Pro Light"/>
          <a:cs typeface="Avenir Next LT Pro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ECA"/>
          </a:solidFill>
        </a:fill>
      </a:tcStyle>
    </a:wholeTbl>
    <a:band2H>
      <a:tcTxStyle/>
      <a:tcStyle>
        <a:tcBdr/>
        <a:fill>
          <a:solidFill>
            <a:srgbClr val="F7E8E7"/>
          </a:solidFill>
        </a:fill>
      </a:tcStyle>
    </a:band2H>
    <a:firstCol>
      <a:tcTxStyle b="on" i="off">
        <a:font>
          <a:latin typeface="Avenir Next LT Pro Light"/>
          <a:ea typeface="Avenir Next LT Pro Light"/>
          <a:cs typeface="Avenir Next LT Pr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Next LT Pro Light"/>
          <a:ea typeface="Avenir Next LT Pro Light"/>
          <a:cs typeface="Avenir Next LT Pr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Next LT Pro Light"/>
          <a:ea typeface="Avenir Next LT Pro Light"/>
          <a:cs typeface="Avenir Next LT Pr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venir Next LT Pro Light"/>
          <a:ea typeface="Avenir Next LT Pro Light"/>
          <a:cs typeface="Avenir Next LT Pro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8D5"/>
          </a:solidFill>
        </a:fill>
      </a:tcStyle>
    </a:wholeTbl>
    <a:band2H>
      <a:tcTxStyle/>
      <a:tcStyle>
        <a:tcBdr/>
        <a:fill>
          <a:solidFill>
            <a:srgbClr val="EBECEB"/>
          </a:solidFill>
        </a:fill>
      </a:tcStyle>
    </a:band2H>
    <a:firstCol>
      <a:tcTxStyle b="on" i="off">
        <a:font>
          <a:latin typeface="Avenir Next LT Pro Light"/>
          <a:ea typeface="Avenir Next LT Pro Light"/>
          <a:cs typeface="Avenir Next LT Pr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Next LT Pro Light"/>
          <a:ea typeface="Avenir Next LT Pro Light"/>
          <a:cs typeface="Avenir Next LT Pr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Next LT Pro Light"/>
          <a:ea typeface="Avenir Next LT Pro Light"/>
          <a:cs typeface="Avenir Next LT Pr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venir Next LT Pro Light"/>
          <a:ea typeface="Avenir Next LT Pro Light"/>
          <a:cs typeface="Avenir Next LT Pro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DCDCB"/>
          </a:solidFill>
        </a:fill>
      </a:tcStyle>
    </a:wholeTbl>
    <a:band2H>
      <a:tcTxStyle/>
      <a:tcStyle>
        <a:tcBdr/>
        <a:fill>
          <a:solidFill>
            <a:srgbClr val="F6E7E7"/>
          </a:solidFill>
        </a:fill>
      </a:tcStyle>
    </a:band2H>
    <a:firstCol>
      <a:tcTxStyle b="on" i="off">
        <a:font>
          <a:latin typeface="Avenir Next LT Pro Light"/>
          <a:ea typeface="Avenir Next LT Pro Light"/>
          <a:cs typeface="Avenir Next LT Pr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Next LT Pro Light"/>
          <a:ea typeface="Avenir Next LT Pro Light"/>
          <a:cs typeface="Avenir Next LT Pr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Next LT Pro Light"/>
          <a:ea typeface="Avenir Next LT Pro Light"/>
          <a:cs typeface="Avenir Next LT Pr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venir Next LT Pro Light"/>
          <a:ea typeface="Avenir Next LT Pro Light"/>
          <a:cs typeface="Avenir Next LT Pro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venir Next LT Pro Light"/>
          <a:ea typeface="Avenir Next LT Pro Light"/>
          <a:cs typeface="Avenir Next LT Pro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Next LT Pro Light"/>
          <a:ea typeface="Avenir Next LT Pro Light"/>
          <a:cs typeface="Avenir Next LT Pro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Next LT Pro Light"/>
          <a:ea typeface="Avenir Next LT Pro Light"/>
          <a:cs typeface="Avenir Next LT Pro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venir Next LT Pro Light"/>
          <a:ea typeface="Avenir Next LT Pro Light"/>
          <a:cs typeface="Avenir Next LT Pro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venir Next LT Pro Light"/>
          <a:ea typeface="Avenir Next LT Pro Light"/>
          <a:cs typeface="Avenir Next LT Pr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venir Next LT Pro Light"/>
          <a:ea typeface="Avenir Next LT Pro Light"/>
          <a:cs typeface="Avenir Next LT Pro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venir Next LT Pro Light"/>
          <a:ea typeface="Avenir Next LT Pro Light"/>
          <a:cs typeface="Avenir Next LT Pr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venir Next LT Pro Light"/>
          <a:ea typeface="Avenir Next LT Pro Light"/>
          <a:cs typeface="Avenir Next LT Pr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wholeTbl>
    <a:band2H>
      <a:tcTxStyle/>
      <a:tcStyle>
        <a:tcBdr/>
        <a:fill>
          <a:solidFill>
            <a:srgbClr val="FFFFFF"/>
          </a:solidFill>
        </a:fill>
      </a:tcStyle>
    </a:band2H>
    <a:firstCol>
      <a:tcTxStyle b="on" i="off">
        <a:font>
          <a:latin typeface="Avenir Next LT Pro Light"/>
          <a:ea typeface="Avenir Next LT Pro Light"/>
          <a:cs typeface="Avenir Next LT Pr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FFF">
              <a:alpha val="20000"/>
            </a:srgbClr>
          </a:solidFill>
        </a:fill>
      </a:tcStyle>
    </a:firstCol>
    <a:lastRow>
      <a:tcTxStyle b="on" i="off">
        <a:font>
          <a:latin typeface="Avenir Next LT Pro Light"/>
          <a:ea typeface="Avenir Next LT Pro Light"/>
          <a:cs typeface="Avenir Next LT Pro Light"/>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lastRow>
    <a:firstRow>
      <a:tcTxStyle b="on" i="off">
        <a:font>
          <a:latin typeface="Avenir Next LT Pro Light"/>
          <a:ea typeface="Avenir Next LT Pro Light"/>
          <a:cs typeface="Avenir Next LT Pro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254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1143000" y="685800"/>
            <a:ext cx="4572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4677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2197100" y="1079500"/>
            <a:ext cx="7797800" cy="2138401"/>
          </a:xfrm>
          <a:prstGeom prst="rect">
            <a:avLst/>
          </a:prstGeom>
        </p:spPr>
        <p:txBody>
          <a:bodyPr anchor="b"/>
          <a:lstStyle/>
          <a:p>
            <a:r>
              <a:t>Title Text</a:t>
            </a:r>
          </a:p>
        </p:txBody>
      </p:sp>
      <p:sp>
        <p:nvSpPr>
          <p:cNvPr id="12" name="Body Level One…"/>
          <p:cNvSpPr txBox="1">
            <a:spLocks noGrp="1"/>
          </p:cNvSpPr>
          <p:nvPr>
            <p:ph type="body" sz="quarter" idx="1"/>
          </p:nvPr>
        </p:nvSpPr>
        <p:spPr>
          <a:xfrm>
            <a:off x="3308350" y="4113212"/>
            <a:ext cx="5575300" cy="1655763"/>
          </a:xfrm>
          <a:prstGeom prst="rect">
            <a:avLst/>
          </a:prstGeom>
        </p:spPr>
        <p:txBody>
          <a:bodyPr/>
          <a:lstStyle>
            <a:lvl1pPr marL="0" indent="0" algn="ctr">
              <a:buClrTx/>
              <a:buSzTx/>
              <a:buNone/>
              <a:defRPr sz="2400" i="1"/>
            </a:lvl1pPr>
            <a:lvl2pPr indent="457200" algn="ctr">
              <a:buClrTx/>
              <a:buFontTx/>
              <a:defRPr sz="2400" i="1"/>
            </a:lvl2pPr>
            <a:lvl3pPr marL="0" indent="914400" algn="ctr">
              <a:buClrTx/>
              <a:buSzTx/>
              <a:buNone/>
              <a:defRPr sz="2400" i="1"/>
            </a:lvl3pPr>
            <a:lvl4pPr indent="1371600" algn="ctr">
              <a:buClrTx/>
              <a:buFontTx/>
              <a:defRPr sz="2400" i="1"/>
            </a:lvl4pPr>
            <a:lvl5pPr marL="0" indent="1828800" algn="ctr">
              <a:buClrTx/>
              <a:buSzTx/>
              <a:buNone/>
              <a:defRPr sz="2400" i="1"/>
            </a:lvl5pPr>
          </a:lstStyle>
          <a:p>
            <a:r>
              <a:t>Body Level One</a:t>
            </a:r>
          </a:p>
          <a:p>
            <a:pPr lvl="1"/>
            <a:r>
              <a:t>Body Level Two</a:t>
            </a:r>
          </a:p>
          <a:p>
            <a:pPr lvl="2"/>
            <a:r>
              <a:t>Body Level Three</a:t>
            </a:r>
          </a:p>
          <a:p>
            <a:pPr lvl="3"/>
            <a:r>
              <a:t>Body Level Four</a:t>
            </a:r>
          </a:p>
          <a:p>
            <a:pPr lvl="4"/>
            <a:r>
              <a:t>Body Level Five</a:t>
            </a:r>
          </a:p>
        </p:txBody>
      </p:sp>
      <p:sp>
        <p:nvSpPr>
          <p:cNvPr id="13" name="Straight Connector 6"/>
          <p:cNvSpPr/>
          <p:nvPr/>
        </p:nvSpPr>
        <p:spPr>
          <a:xfrm>
            <a:off x="5825999" y="3690870"/>
            <a:ext cx="540001" cy="1"/>
          </a:xfrm>
          <a:prstGeom prst="line">
            <a:avLst/>
          </a:prstGeom>
          <a:ln w="12700">
            <a:solidFill>
              <a:srgbClr val="FFFFFF"/>
            </a:solidFill>
          </a:ln>
        </p:spPr>
        <p:txBody>
          <a:bodyPr lIns="45719" rIns="45719"/>
          <a:lstStyle/>
          <a:p>
            <a:pPr>
              <a:defRPr>
                <a:solidFill>
                  <a:srgbClr val="FFFFFF"/>
                </a:solidFill>
              </a:defRPr>
            </a:pPr>
            <a:endParaRPr/>
          </a:p>
        </p:txBody>
      </p:sp>
      <p:grpSp>
        <p:nvGrpSpPr>
          <p:cNvPr id="18" name="Group 19"/>
          <p:cNvGrpSpPr/>
          <p:nvPr/>
        </p:nvGrpSpPr>
        <p:grpSpPr>
          <a:xfrm>
            <a:off x="9966373" y="4441673"/>
            <a:ext cx="1394725" cy="1381278"/>
            <a:chOff x="0" y="0"/>
            <a:chExt cx="1394724" cy="1381276"/>
          </a:xfrm>
        </p:grpSpPr>
        <p:sp>
          <p:nvSpPr>
            <p:cNvPr id="14" name="Freeform: Shape 15"/>
            <p:cNvSpPr/>
            <p:nvPr/>
          </p:nvSpPr>
          <p:spPr>
            <a:xfrm rot="2700000" flipH="1">
              <a:off x="441115" y="55219"/>
              <a:ext cx="571821" cy="1316718"/>
            </a:xfrm>
            <a:custGeom>
              <a:avLst/>
              <a:gdLst/>
              <a:ahLst/>
              <a:cxnLst>
                <a:cxn ang="0">
                  <a:pos x="wd2" y="hd2"/>
                </a:cxn>
                <a:cxn ang="5400000">
                  <a:pos x="wd2" y="hd2"/>
                </a:cxn>
                <a:cxn ang="10800000">
                  <a:pos x="wd2" y="hd2"/>
                </a:cxn>
                <a:cxn ang="16200000">
                  <a:pos x="wd2" y="hd2"/>
                </a:cxn>
              </a:cxnLst>
              <a:rect l="0" t="0" r="r" b="b"/>
              <a:pathLst>
                <a:path w="21600" h="21600" extrusionOk="0">
                  <a:moveTo>
                    <a:pt x="10668" y="0"/>
                  </a:moveTo>
                  <a:lnTo>
                    <a:pt x="10800" y="52"/>
                  </a:lnTo>
                  <a:lnTo>
                    <a:pt x="10856" y="30"/>
                  </a:lnTo>
                  <a:lnTo>
                    <a:pt x="10932" y="0"/>
                  </a:lnTo>
                  <a:lnTo>
                    <a:pt x="10932" y="104"/>
                  </a:lnTo>
                  <a:lnTo>
                    <a:pt x="11680" y="399"/>
                  </a:lnTo>
                  <a:cubicBezTo>
                    <a:pt x="17809" y="3061"/>
                    <a:pt x="21600" y="6738"/>
                    <a:pt x="21600" y="10800"/>
                  </a:cubicBezTo>
                  <a:cubicBezTo>
                    <a:pt x="21600" y="14862"/>
                    <a:pt x="17809" y="18539"/>
                    <a:pt x="11680" y="21201"/>
                  </a:cubicBezTo>
                  <a:lnTo>
                    <a:pt x="10932" y="21496"/>
                  </a:lnTo>
                  <a:lnTo>
                    <a:pt x="10932" y="21600"/>
                  </a:lnTo>
                  <a:lnTo>
                    <a:pt x="10856" y="21570"/>
                  </a:lnTo>
                  <a:lnTo>
                    <a:pt x="10800" y="21548"/>
                  </a:lnTo>
                  <a:lnTo>
                    <a:pt x="10668" y="21600"/>
                  </a:lnTo>
                  <a:lnTo>
                    <a:pt x="10668" y="21496"/>
                  </a:lnTo>
                  <a:lnTo>
                    <a:pt x="9920" y="21201"/>
                  </a:lnTo>
                  <a:cubicBezTo>
                    <a:pt x="3791" y="18539"/>
                    <a:pt x="0" y="14862"/>
                    <a:pt x="0" y="10800"/>
                  </a:cubicBezTo>
                  <a:cubicBezTo>
                    <a:pt x="0" y="6738"/>
                    <a:pt x="3791" y="3061"/>
                    <a:pt x="9920" y="399"/>
                  </a:cubicBezTo>
                  <a:lnTo>
                    <a:pt x="10668" y="104"/>
                  </a:lnTo>
                  <a:close/>
                </a:path>
              </a:pathLst>
            </a:custGeom>
            <a:solidFill>
              <a:schemeClr val="accent4">
                <a:alpha val="4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7" name="Group 16"/>
            <p:cNvGrpSpPr/>
            <p:nvPr/>
          </p:nvGrpSpPr>
          <p:grpSpPr>
            <a:xfrm>
              <a:off x="-1" y="0"/>
              <a:ext cx="1344352" cy="1345884"/>
              <a:chOff x="0" y="0"/>
              <a:chExt cx="1344350" cy="1345883"/>
            </a:xfrm>
          </p:grpSpPr>
          <p:sp>
            <p:nvSpPr>
              <p:cNvPr id="15" name="Freeform: Shape 17"/>
              <p:cNvSpPr/>
              <p:nvPr/>
            </p:nvSpPr>
            <p:spPr>
              <a:xfrm rot="2700000" flipH="1">
                <a:off x="392425" y="10037"/>
                <a:ext cx="571821" cy="1311957"/>
              </a:xfrm>
              <a:custGeom>
                <a:avLst/>
                <a:gdLst/>
                <a:ahLst/>
                <a:cxnLst>
                  <a:cxn ang="0">
                    <a:pos x="wd2" y="hd2"/>
                  </a:cxn>
                  <a:cxn ang="5400000">
                    <a:pos x="wd2" y="hd2"/>
                  </a:cxn>
                  <a:cxn ang="10800000">
                    <a:pos x="wd2" y="hd2"/>
                  </a:cxn>
                  <a:cxn ang="16200000">
                    <a:pos x="wd2" y="hd2"/>
                  </a:cxn>
                </a:cxnLst>
                <a:rect l="0" t="0" r="r" b="b"/>
                <a:pathLst>
                  <a:path w="21600" h="21600" extrusionOk="0">
                    <a:moveTo>
                      <a:pt x="9920" y="349"/>
                    </a:moveTo>
                    <a:lnTo>
                      <a:pt x="10800" y="0"/>
                    </a:lnTo>
                    <a:lnTo>
                      <a:pt x="11680" y="349"/>
                    </a:lnTo>
                    <a:cubicBezTo>
                      <a:pt x="17809" y="3020"/>
                      <a:pt x="21600" y="6710"/>
                      <a:pt x="21600" y="10787"/>
                    </a:cubicBezTo>
                    <a:cubicBezTo>
                      <a:pt x="21600" y="14863"/>
                      <a:pt x="17809" y="18554"/>
                      <a:pt x="11680" y="21225"/>
                    </a:cubicBezTo>
                    <a:lnTo>
                      <a:pt x="10797" y="21600"/>
                    </a:lnTo>
                    <a:lnTo>
                      <a:pt x="9920" y="21225"/>
                    </a:lnTo>
                    <a:cubicBezTo>
                      <a:pt x="3791" y="18554"/>
                      <a:pt x="0" y="14863"/>
                      <a:pt x="0" y="10787"/>
                    </a:cubicBezTo>
                    <a:cubicBezTo>
                      <a:pt x="0" y="6710"/>
                      <a:pt x="3791" y="3020"/>
                      <a:pt x="9920" y="349"/>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6" name="Straight Connector 18"/>
              <p:cNvSpPr/>
              <p:nvPr/>
            </p:nvSpPr>
            <p:spPr>
              <a:xfrm flipH="1">
                <a:off x="0" y="200370"/>
                <a:ext cx="1145514" cy="1145514"/>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a:solidFill>
                      <a:srgbClr val="FFFFFF"/>
                    </a:solidFill>
                  </a:defRPr>
                </a:pPr>
                <a:endParaRPr/>
              </a:p>
            </p:txBody>
          </p:sp>
        </p:grpSp>
      </p:gr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2">
    <p:spTree>
      <p:nvGrpSpPr>
        <p:cNvPr id="1" name=""/>
        <p:cNvGrpSpPr/>
        <p:nvPr/>
      </p:nvGrpSpPr>
      <p:grpSpPr>
        <a:xfrm>
          <a:off x="0" y="0"/>
          <a:ext cx="0" cy="0"/>
          <a:chOff x="0" y="0"/>
          <a:chExt cx="0" cy="0"/>
        </a:xfrm>
      </p:grpSpPr>
      <p:sp>
        <p:nvSpPr>
          <p:cNvPr id="112" name="Click to add title"/>
          <p:cNvSpPr txBox="1">
            <a:spLocks noGrp="1"/>
          </p:cNvSpPr>
          <p:nvPr>
            <p:ph type="title" hasCustomPrompt="1"/>
          </p:nvPr>
        </p:nvSpPr>
        <p:spPr>
          <a:xfrm>
            <a:off x="2197100" y="1079500"/>
            <a:ext cx="7797800" cy="2543594"/>
          </a:xfrm>
          <a:prstGeom prst="rect">
            <a:avLst/>
          </a:prstGeom>
        </p:spPr>
        <p:txBody>
          <a:bodyPr anchor="b"/>
          <a:lstStyle/>
          <a:p>
            <a:r>
              <a:t>Click to add title</a:t>
            </a:r>
          </a:p>
        </p:txBody>
      </p:sp>
      <p:grpSp>
        <p:nvGrpSpPr>
          <p:cNvPr id="117" name="Group 6"/>
          <p:cNvGrpSpPr/>
          <p:nvPr/>
        </p:nvGrpSpPr>
        <p:grpSpPr>
          <a:xfrm>
            <a:off x="9966373" y="4441673"/>
            <a:ext cx="1394725" cy="1381278"/>
            <a:chOff x="0" y="0"/>
            <a:chExt cx="1394724" cy="1381276"/>
          </a:xfrm>
        </p:grpSpPr>
        <p:sp>
          <p:nvSpPr>
            <p:cNvPr id="113" name="Freeform: Shape 15"/>
            <p:cNvSpPr/>
            <p:nvPr/>
          </p:nvSpPr>
          <p:spPr>
            <a:xfrm rot="2700000" flipH="1">
              <a:off x="441115" y="55219"/>
              <a:ext cx="571821" cy="1316718"/>
            </a:xfrm>
            <a:custGeom>
              <a:avLst/>
              <a:gdLst/>
              <a:ahLst/>
              <a:cxnLst>
                <a:cxn ang="0">
                  <a:pos x="wd2" y="hd2"/>
                </a:cxn>
                <a:cxn ang="5400000">
                  <a:pos x="wd2" y="hd2"/>
                </a:cxn>
                <a:cxn ang="10800000">
                  <a:pos x="wd2" y="hd2"/>
                </a:cxn>
                <a:cxn ang="16200000">
                  <a:pos x="wd2" y="hd2"/>
                </a:cxn>
              </a:cxnLst>
              <a:rect l="0" t="0" r="r" b="b"/>
              <a:pathLst>
                <a:path w="21600" h="21600" extrusionOk="0">
                  <a:moveTo>
                    <a:pt x="10668" y="0"/>
                  </a:moveTo>
                  <a:lnTo>
                    <a:pt x="10800" y="52"/>
                  </a:lnTo>
                  <a:lnTo>
                    <a:pt x="10856" y="30"/>
                  </a:lnTo>
                  <a:lnTo>
                    <a:pt x="10932" y="0"/>
                  </a:lnTo>
                  <a:lnTo>
                    <a:pt x="10932" y="104"/>
                  </a:lnTo>
                  <a:lnTo>
                    <a:pt x="11680" y="399"/>
                  </a:lnTo>
                  <a:cubicBezTo>
                    <a:pt x="17809" y="3061"/>
                    <a:pt x="21600" y="6738"/>
                    <a:pt x="21600" y="10800"/>
                  </a:cubicBezTo>
                  <a:cubicBezTo>
                    <a:pt x="21600" y="14862"/>
                    <a:pt x="17809" y="18539"/>
                    <a:pt x="11680" y="21201"/>
                  </a:cubicBezTo>
                  <a:lnTo>
                    <a:pt x="10932" y="21496"/>
                  </a:lnTo>
                  <a:lnTo>
                    <a:pt x="10932" y="21600"/>
                  </a:lnTo>
                  <a:lnTo>
                    <a:pt x="10856" y="21570"/>
                  </a:lnTo>
                  <a:lnTo>
                    <a:pt x="10800" y="21548"/>
                  </a:lnTo>
                  <a:lnTo>
                    <a:pt x="10668" y="21600"/>
                  </a:lnTo>
                  <a:lnTo>
                    <a:pt x="10668" y="21496"/>
                  </a:lnTo>
                  <a:lnTo>
                    <a:pt x="9920" y="21201"/>
                  </a:lnTo>
                  <a:cubicBezTo>
                    <a:pt x="3791" y="18539"/>
                    <a:pt x="0" y="14862"/>
                    <a:pt x="0" y="10800"/>
                  </a:cubicBezTo>
                  <a:cubicBezTo>
                    <a:pt x="0" y="6738"/>
                    <a:pt x="3791" y="3061"/>
                    <a:pt x="9920" y="399"/>
                  </a:cubicBezTo>
                  <a:lnTo>
                    <a:pt x="10668" y="104"/>
                  </a:lnTo>
                  <a:close/>
                </a:path>
              </a:pathLst>
            </a:custGeom>
            <a:solidFill>
              <a:schemeClr val="accent4">
                <a:alpha val="4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16" name="Group 8"/>
            <p:cNvGrpSpPr/>
            <p:nvPr/>
          </p:nvGrpSpPr>
          <p:grpSpPr>
            <a:xfrm>
              <a:off x="-1" y="0"/>
              <a:ext cx="1344352" cy="1345884"/>
              <a:chOff x="0" y="0"/>
              <a:chExt cx="1344350" cy="1345883"/>
            </a:xfrm>
          </p:grpSpPr>
          <p:sp>
            <p:nvSpPr>
              <p:cNvPr id="114" name="Freeform: Shape 17"/>
              <p:cNvSpPr/>
              <p:nvPr/>
            </p:nvSpPr>
            <p:spPr>
              <a:xfrm rot="2700000" flipH="1">
                <a:off x="392425" y="10037"/>
                <a:ext cx="571821" cy="1311957"/>
              </a:xfrm>
              <a:custGeom>
                <a:avLst/>
                <a:gdLst/>
                <a:ahLst/>
                <a:cxnLst>
                  <a:cxn ang="0">
                    <a:pos x="wd2" y="hd2"/>
                  </a:cxn>
                  <a:cxn ang="5400000">
                    <a:pos x="wd2" y="hd2"/>
                  </a:cxn>
                  <a:cxn ang="10800000">
                    <a:pos x="wd2" y="hd2"/>
                  </a:cxn>
                  <a:cxn ang="16200000">
                    <a:pos x="wd2" y="hd2"/>
                  </a:cxn>
                </a:cxnLst>
                <a:rect l="0" t="0" r="r" b="b"/>
                <a:pathLst>
                  <a:path w="21600" h="21600" extrusionOk="0">
                    <a:moveTo>
                      <a:pt x="9920" y="349"/>
                    </a:moveTo>
                    <a:lnTo>
                      <a:pt x="10800" y="0"/>
                    </a:lnTo>
                    <a:lnTo>
                      <a:pt x="11680" y="349"/>
                    </a:lnTo>
                    <a:cubicBezTo>
                      <a:pt x="17809" y="3020"/>
                      <a:pt x="21600" y="6710"/>
                      <a:pt x="21600" y="10787"/>
                    </a:cubicBezTo>
                    <a:cubicBezTo>
                      <a:pt x="21600" y="14863"/>
                      <a:pt x="17809" y="18554"/>
                      <a:pt x="11680" y="21225"/>
                    </a:cubicBezTo>
                    <a:lnTo>
                      <a:pt x="10797" y="21600"/>
                    </a:lnTo>
                    <a:lnTo>
                      <a:pt x="9920" y="21225"/>
                    </a:lnTo>
                    <a:cubicBezTo>
                      <a:pt x="3791" y="18554"/>
                      <a:pt x="0" y="14863"/>
                      <a:pt x="0" y="10787"/>
                    </a:cubicBezTo>
                    <a:cubicBezTo>
                      <a:pt x="0" y="6710"/>
                      <a:pt x="3791" y="3020"/>
                      <a:pt x="9920" y="349"/>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15" name="Straight Connector 10"/>
              <p:cNvSpPr/>
              <p:nvPr/>
            </p:nvSpPr>
            <p:spPr>
              <a:xfrm flipH="1">
                <a:off x="0" y="200370"/>
                <a:ext cx="1145514" cy="1145514"/>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a:solidFill>
                      <a:srgbClr val="FFFFFF"/>
                    </a:solidFill>
                  </a:defRPr>
                </a:pPr>
                <a:endParaRPr/>
              </a:p>
            </p:txBody>
          </p:sp>
        </p:grpSp>
      </p:grpSp>
      <p:sp>
        <p:nvSpPr>
          <p:cNvPr id="118" name="Straight Connector 11"/>
          <p:cNvSpPr/>
          <p:nvPr/>
        </p:nvSpPr>
        <p:spPr>
          <a:xfrm>
            <a:off x="5825999" y="4099085"/>
            <a:ext cx="540001" cy="1"/>
          </a:xfrm>
          <a:prstGeom prst="line">
            <a:avLst/>
          </a:prstGeom>
          <a:ln w="12700">
            <a:solidFill>
              <a:srgbClr val="FFFFFF"/>
            </a:solidFill>
          </a:ln>
        </p:spPr>
        <p:txBody>
          <a:bodyPr lIns="45719" rIns="45719"/>
          <a:lstStyle/>
          <a:p>
            <a:pPr>
              <a:defRPr>
                <a:solidFill>
                  <a:srgbClr val="FFFFFF"/>
                </a:solidFill>
              </a:defRPr>
            </a:pPr>
            <a:endParaRPr/>
          </a:p>
        </p:txBody>
      </p:sp>
      <p:sp>
        <p:nvSpPr>
          <p:cNvPr id="119"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126" name="Click to add title"/>
          <p:cNvSpPr txBox="1">
            <a:spLocks noGrp="1"/>
          </p:cNvSpPr>
          <p:nvPr>
            <p:ph type="title" hasCustomPrompt="1"/>
          </p:nvPr>
        </p:nvSpPr>
        <p:spPr>
          <a:xfrm>
            <a:off x="565150" y="548640"/>
            <a:ext cx="5486400" cy="1371601"/>
          </a:xfrm>
          <a:prstGeom prst="rect">
            <a:avLst/>
          </a:prstGeom>
        </p:spPr>
        <p:txBody>
          <a:bodyPr anchor="b"/>
          <a:lstStyle/>
          <a:p>
            <a:r>
              <a:t>Click to add title</a:t>
            </a:r>
          </a:p>
        </p:txBody>
      </p:sp>
      <p:sp>
        <p:nvSpPr>
          <p:cNvPr id="127" name="Straight Connector 8"/>
          <p:cNvSpPr/>
          <p:nvPr/>
        </p:nvSpPr>
        <p:spPr>
          <a:xfrm>
            <a:off x="3023391" y="2310207"/>
            <a:ext cx="540001" cy="1"/>
          </a:xfrm>
          <a:prstGeom prst="line">
            <a:avLst/>
          </a:prstGeom>
          <a:ln w="12700">
            <a:solidFill>
              <a:srgbClr val="FFFFFF"/>
            </a:solidFill>
          </a:ln>
        </p:spPr>
        <p:txBody>
          <a:bodyPr lIns="45719" rIns="45719"/>
          <a:lstStyle/>
          <a:p>
            <a:pPr>
              <a:defRPr>
                <a:solidFill>
                  <a:srgbClr val="FFFFFF"/>
                </a:solidFill>
              </a:defRPr>
            </a:pPr>
            <a:endParaRPr/>
          </a:p>
        </p:txBody>
      </p:sp>
      <p:sp>
        <p:nvSpPr>
          <p:cNvPr id="128" name="Body Level One…"/>
          <p:cNvSpPr txBox="1">
            <a:spLocks noGrp="1"/>
          </p:cNvSpPr>
          <p:nvPr>
            <p:ph type="body" sz="quarter" idx="1" hasCustomPrompt="1"/>
          </p:nvPr>
        </p:nvSpPr>
        <p:spPr>
          <a:xfrm>
            <a:off x="565148" y="2759075"/>
            <a:ext cx="5486400" cy="3009900"/>
          </a:xfrm>
          <a:prstGeom prst="rect">
            <a:avLst/>
          </a:prstGeom>
        </p:spPr>
        <p:txBody>
          <a:bodyPr/>
          <a:lstStyle>
            <a:lvl1pPr marL="359999" indent="-359999">
              <a:lnSpc>
                <a:spcPct val="100000"/>
              </a:lnSpc>
              <a:defRPr sz="1800"/>
            </a:lvl1pPr>
            <a:lvl2pPr>
              <a:lnSpc>
                <a:spcPct val="100000"/>
              </a:lnSpc>
              <a:defRPr sz="1800"/>
            </a:lvl2pPr>
            <a:lvl3pPr marL="1124999" indent="-404999">
              <a:lnSpc>
                <a:spcPct val="100000"/>
              </a:lnSpc>
              <a:defRPr sz="1800"/>
            </a:lvl3pPr>
            <a:lvl4pPr>
              <a:lnSpc>
                <a:spcPct val="100000"/>
              </a:lnSpc>
              <a:defRPr sz="1800"/>
            </a:lvl4pPr>
            <a:lvl5pPr>
              <a:lnSpc>
                <a:spcPct val="100000"/>
              </a:lnSpc>
              <a:defRPr sz="1800"/>
            </a:lvl5pPr>
          </a:lstStyle>
          <a:p>
            <a:r>
              <a:t>Click to add content</a:t>
            </a:r>
          </a:p>
          <a:p>
            <a:pPr lvl="1"/>
            <a:endParaRPr/>
          </a:p>
          <a:p>
            <a:pPr lvl="2"/>
            <a:endParaRPr/>
          </a:p>
          <a:p>
            <a:pPr lvl="3"/>
            <a:endParaRPr/>
          </a:p>
          <a:p>
            <a:pPr lvl="4"/>
            <a:endParaRPr/>
          </a:p>
        </p:txBody>
      </p:sp>
      <p:sp>
        <p:nvSpPr>
          <p:cNvPr id="129" name="Rectangle 11"/>
          <p:cNvSpPr/>
          <p:nvPr/>
        </p:nvSpPr>
        <p:spPr>
          <a:xfrm>
            <a:off x="6654793" y="0"/>
            <a:ext cx="5537207" cy="6858000"/>
          </a:xfrm>
          <a:prstGeom prst="rect">
            <a:avLst/>
          </a:prstGeom>
          <a:solidFill>
            <a:srgbClr val="000000">
              <a:alpha val="20000"/>
            </a:srgbClr>
          </a:solidFill>
          <a:ln w="12700">
            <a:miter lim="400000"/>
          </a:ln>
        </p:spPr>
        <p:txBody>
          <a:bodyPr lIns="45719" rIns="45719" anchor="ctr"/>
          <a:lstStyle/>
          <a:p>
            <a:pPr algn="ctr">
              <a:defRPr>
                <a:solidFill>
                  <a:srgbClr val="000000">
                    <a:alpha val="20000"/>
                  </a:srgbClr>
                </a:solidFill>
              </a:defRPr>
            </a:pPr>
            <a:endParaRPr/>
          </a:p>
        </p:txBody>
      </p:sp>
      <p:grpSp>
        <p:nvGrpSpPr>
          <p:cNvPr id="134" name="Group 1"/>
          <p:cNvGrpSpPr/>
          <p:nvPr/>
        </p:nvGrpSpPr>
        <p:grpSpPr>
          <a:xfrm>
            <a:off x="9966373" y="403609"/>
            <a:ext cx="1394725" cy="1381278"/>
            <a:chOff x="0" y="0"/>
            <a:chExt cx="1394724" cy="1381276"/>
          </a:xfrm>
        </p:grpSpPr>
        <p:sp>
          <p:nvSpPr>
            <p:cNvPr id="130" name="Freeform: Shape 15"/>
            <p:cNvSpPr/>
            <p:nvPr/>
          </p:nvSpPr>
          <p:spPr>
            <a:xfrm rot="2700000" flipH="1">
              <a:off x="441115" y="55219"/>
              <a:ext cx="571821" cy="1316718"/>
            </a:xfrm>
            <a:custGeom>
              <a:avLst/>
              <a:gdLst/>
              <a:ahLst/>
              <a:cxnLst>
                <a:cxn ang="0">
                  <a:pos x="wd2" y="hd2"/>
                </a:cxn>
                <a:cxn ang="5400000">
                  <a:pos x="wd2" y="hd2"/>
                </a:cxn>
                <a:cxn ang="10800000">
                  <a:pos x="wd2" y="hd2"/>
                </a:cxn>
                <a:cxn ang="16200000">
                  <a:pos x="wd2" y="hd2"/>
                </a:cxn>
              </a:cxnLst>
              <a:rect l="0" t="0" r="r" b="b"/>
              <a:pathLst>
                <a:path w="21600" h="21600" extrusionOk="0">
                  <a:moveTo>
                    <a:pt x="10668" y="0"/>
                  </a:moveTo>
                  <a:lnTo>
                    <a:pt x="10800" y="52"/>
                  </a:lnTo>
                  <a:lnTo>
                    <a:pt x="10856" y="30"/>
                  </a:lnTo>
                  <a:lnTo>
                    <a:pt x="10932" y="0"/>
                  </a:lnTo>
                  <a:lnTo>
                    <a:pt x="10932" y="104"/>
                  </a:lnTo>
                  <a:lnTo>
                    <a:pt x="11680" y="399"/>
                  </a:lnTo>
                  <a:cubicBezTo>
                    <a:pt x="17809" y="3061"/>
                    <a:pt x="21600" y="6738"/>
                    <a:pt x="21600" y="10800"/>
                  </a:cubicBezTo>
                  <a:cubicBezTo>
                    <a:pt x="21600" y="14862"/>
                    <a:pt x="17809" y="18539"/>
                    <a:pt x="11680" y="21201"/>
                  </a:cubicBezTo>
                  <a:lnTo>
                    <a:pt x="10932" y="21496"/>
                  </a:lnTo>
                  <a:lnTo>
                    <a:pt x="10932" y="21600"/>
                  </a:lnTo>
                  <a:lnTo>
                    <a:pt x="10856" y="21570"/>
                  </a:lnTo>
                  <a:lnTo>
                    <a:pt x="10800" y="21548"/>
                  </a:lnTo>
                  <a:lnTo>
                    <a:pt x="10668" y="21600"/>
                  </a:lnTo>
                  <a:lnTo>
                    <a:pt x="10668" y="21496"/>
                  </a:lnTo>
                  <a:lnTo>
                    <a:pt x="9920" y="21201"/>
                  </a:lnTo>
                  <a:cubicBezTo>
                    <a:pt x="3791" y="18539"/>
                    <a:pt x="0" y="14862"/>
                    <a:pt x="0" y="10800"/>
                  </a:cubicBezTo>
                  <a:cubicBezTo>
                    <a:pt x="0" y="6738"/>
                    <a:pt x="3791" y="3061"/>
                    <a:pt x="9920" y="399"/>
                  </a:cubicBezTo>
                  <a:lnTo>
                    <a:pt x="10668" y="104"/>
                  </a:lnTo>
                  <a:close/>
                </a:path>
              </a:pathLst>
            </a:custGeom>
            <a:solidFill>
              <a:schemeClr val="accent4">
                <a:alpha val="4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133" name="Group 3"/>
            <p:cNvGrpSpPr/>
            <p:nvPr/>
          </p:nvGrpSpPr>
          <p:grpSpPr>
            <a:xfrm>
              <a:off x="-1" y="0"/>
              <a:ext cx="1344352" cy="1345884"/>
              <a:chOff x="0" y="0"/>
              <a:chExt cx="1344350" cy="1345883"/>
            </a:xfrm>
          </p:grpSpPr>
          <p:sp>
            <p:nvSpPr>
              <p:cNvPr id="131" name="Freeform: Shape 17"/>
              <p:cNvSpPr/>
              <p:nvPr/>
            </p:nvSpPr>
            <p:spPr>
              <a:xfrm rot="2700000" flipH="1">
                <a:off x="392425" y="10037"/>
                <a:ext cx="571821" cy="1311957"/>
              </a:xfrm>
              <a:custGeom>
                <a:avLst/>
                <a:gdLst/>
                <a:ahLst/>
                <a:cxnLst>
                  <a:cxn ang="0">
                    <a:pos x="wd2" y="hd2"/>
                  </a:cxn>
                  <a:cxn ang="5400000">
                    <a:pos x="wd2" y="hd2"/>
                  </a:cxn>
                  <a:cxn ang="10800000">
                    <a:pos x="wd2" y="hd2"/>
                  </a:cxn>
                  <a:cxn ang="16200000">
                    <a:pos x="wd2" y="hd2"/>
                  </a:cxn>
                </a:cxnLst>
                <a:rect l="0" t="0" r="r" b="b"/>
                <a:pathLst>
                  <a:path w="21600" h="21600" extrusionOk="0">
                    <a:moveTo>
                      <a:pt x="9920" y="349"/>
                    </a:moveTo>
                    <a:lnTo>
                      <a:pt x="10800" y="0"/>
                    </a:lnTo>
                    <a:lnTo>
                      <a:pt x="11680" y="349"/>
                    </a:lnTo>
                    <a:cubicBezTo>
                      <a:pt x="17809" y="3020"/>
                      <a:pt x="21600" y="6710"/>
                      <a:pt x="21600" y="10787"/>
                    </a:cubicBezTo>
                    <a:cubicBezTo>
                      <a:pt x="21600" y="14863"/>
                      <a:pt x="17809" y="18554"/>
                      <a:pt x="11680" y="21225"/>
                    </a:cubicBezTo>
                    <a:lnTo>
                      <a:pt x="10797" y="21600"/>
                    </a:lnTo>
                    <a:lnTo>
                      <a:pt x="9920" y="21225"/>
                    </a:lnTo>
                    <a:cubicBezTo>
                      <a:pt x="3791" y="18554"/>
                      <a:pt x="0" y="14863"/>
                      <a:pt x="0" y="10787"/>
                    </a:cubicBezTo>
                    <a:cubicBezTo>
                      <a:pt x="0" y="6710"/>
                      <a:pt x="3791" y="3020"/>
                      <a:pt x="9920" y="349"/>
                    </a:cubicBezTo>
                    <a:close/>
                  </a:path>
                </a:pathLst>
              </a:cu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132" name="Straight Connector 5"/>
              <p:cNvSpPr/>
              <p:nvPr/>
            </p:nvSpPr>
            <p:spPr>
              <a:xfrm flipH="1">
                <a:off x="0" y="200370"/>
                <a:ext cx="1145514" cy="1145514"/>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a:solidFill>
                      <a:srgbClr val="FFFFFF"/>
                    </a:solidFill>
                  </a:defRPr>
                </a:pPr>
                <a:endParaRPr/>
              </a:p>
            </p:txBody>
          </p:sp>
        </p:grpSp>
      </p:grpSp>
      <p:sp>
        <p:nvSpPr>
          <p:cNvPr id="1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6" name="Title Text"/>
          <p:cNvSpPr txBox="1">
            <a:spLocks noGrp="1"/>
          </p:cNvSpPr>
          <p:nvPr>
            <p:ph type="title"/>
          </p:nvPr>
        </p:nvSpPr>
        <p:spPr>
          <a:xfrm>
            <a:off x="1079500" y="1011237"/>
            <a:ext cx="10026650" cy="655638"/>
          </a:xfrm>
          <a:prstGeom prst="rect">
            <a:avLst/>
          </a:prstGeom>
        </p:spPr>
        <p:txBody>
          <a:bodyPr anchor="t"/>
          <a:lstStyle>
            <a:lvl1pPr algn="l"/>
          </a:lstStyle>
          <a:p>
            <a:r>
              <a:t>Title Text</a:t>
            </a:r>
          </a:p>
        </p:txBody>
      </p:sp>
      <p:sp>
        <p:nvSpPr>
          <p:cNvPr id="27" name="Body Level One…"/>
          <p:cNvSpPr txBox="1">
            <a:spLocks noGrp="1"/>
          </p:cNvSpPr>
          <p:nvPr>
            <p:ph type="body" idx="1"/>
          </p:nvPr>
        </p:nvSpPr>
        <p:spPr>
          <a:xfrm>
            <a:off x="1079500" y="1790700"/>
            <a:ext cx="10026650" cy="397827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5" name="Title Text"/>
          <p:cNvSpPr txBox="1">
            <a:spLocks noGrp="1"/>
          </p:cNvSpPr>
          <p:nvPr>
            <p:ph type="title"/>
          </p:nvPr>
        </p:nvSpPr>
        <p:spPr>
          <a:xfrm>
            <a:off x="1079500" y="2252663"/>
            <a:ext cx="4457700" cy="2349501"/>
          </a:xfrm>
          <a:prstGeom prst="rect">
            <a:avLst/>
          </a:prstGeom>
        </p:spPr>
        <p:txBody>
          <a:bodyPr/>
          <a:lstStyle/>
          <a:p>
            <a:r>
              <a:t>Title Text</a:t>
            </a:r>
          </a:p>
        </p:txBody>
      </p:sp>
      <p:sp>
        <p:nvSpPr>
          <p:cNvPr id="36" name="Body Level One…"/>
          <p:cNvSpPr txBox="1">
            <a:spLocks noGrp="1"/>
          </p:cNvSpPr>
          <p:nvPr>
            <p:ph type="body" sz="quarter" idx="1"/>
          </p:nvPr>
        </p:nvSpPr>
        <p:spPr>
          <a:xfrm>
            <a:off x="6654800" y="2252664"/>
            <a:ext cx="4451349" cy="2349501"/>
          </a:xfrm>
          <a:prstGeom prst="rect">
            <a:avLst/>
          </a:prstGeom>
        </p:spPr>
        <p:txBody>
          <a:bodyPr anchor="ctr"/>
          <a:lstStyle>
            <a:lvl1pPr marL="0" indent="0">
              <a:buClrTx/>
              <a:buSzTx/>
              <a:buNone/>
              <a:defRPr sz="2400" i="1"/>
            </a:lvl1pPr>
            <a:lvl2pPr indent="457200">
              <a:buClrTx/>
              <a:buFontTx/>
              <a:defRPr sz="2400" i="1"/>
            </a:lvl2pPr>
            <a:lvl3pPr marL="0" indent="914400">
              <a:buClrTx/>
              <a:buSzTx/>
              <a:buNone/>
              <a:defRPr sz="2400" i="1"/>
            </a:lvl3pPr>
            <a:lvl4pPr indent="1371600">
              <a:buClrTx/>
              <a:buFontTx/>
              <a:defRPr sz="2400" i="1"/>
            </a:lvl4pPr>
            <a:lvl5pPr marL="0" indent="1828800">
              <a:buClrTx/>
              <a:buSzTx/>
              <a:buNone/>
              <a:defRPr sz="2400" i="1"/>
            </a:lvl5pPr>
          </a:lstStyle>
          <a:p>
            <a:r>
              <a:t>Body Level One</a:t>
            </a:r>
          </a:p>
          <a:p>
            <a:pPr lvl="1"/>
            <a:r>
              <a:t>Body Level Two</a:t>
            </a:r>
          </a:p>
          <a:p>
            <a:pPr lvl="2"/>
            <a:r>
              <a:t>Body Level Three</a:t>
            </a:r>
          </a:p>
          <a:p>
            <a:pPr lvl="3"/>
            <a:r>
              <a:t>Body Level Four</a:t>
            </a:r>
          </a:p>
          <a:p>
            <a:pPr lvl="4"/>
            <a:r>
              <a:t>Body Level Five</a:t>
            </a:r>
          </a:p>
        </p:txBody>
      </p:sp>
      <p:grpSp>
        <p:nvGrpSpPr>
          <p:cNvPr id="46" name="Group 19"/>
          <p:cNvGrpSpPr/>
          <p:nvPr/>
        </p:nvGrpSpPr>
        <p:grpSpPr>
          <a:xfrm>
            <a:off x="903520" y="1064355"/>
            <a:ext cx="1008811" cy="952762"/>
            <a:chOff x="0" y="0"/>
            <a:chExt cx="1008810" cy="952761"/>
          </a:xfrm>
        </p:grpSpPr>
        <p:grpSp>
          <p:nvGrpSpPr>
            <p:cNvPr id="39" name="Group 20"/>
            <p:cNvGrpSpPr/>
            <p:nvPr/>
          </p:nvGrpSpPr>
          <p:grpSpPr>
            <a:xfrm>
              <a:off x="48554" y="223933"/>
              <a:ext cx="960257" cy="728829"/>
              <a:chOff x="0" y="0"/>
              <a:chExt cx="960255" cy="728827"/>
            </a:xfrm>
          </p:grpSpPr>
          <p:sp>
            <p:nvSpPr>
              <p:cNvPr id="37" name="Freeform: Shape 27"/>
              <p:cNvSpPr/>
              <p:nvPr/>
            </p:nvSpPr>
            <p:spPr>
              <a:xfrm rot="10800000">
                <a:off x="495517" y="-1"/>
                <a:ext cx="464739" cy="464740"/>
              </a:xfrm>
              <a:custGeom>
                <a:avLst/>
                <a:gdLst/>
                <a:ahLst/>
                <a:cxnLst>
                  <a:cxn ang="0">
                    <a:pos x="wd2" y="hd2"/>
                  </a:cxn>
                  <a:cxn ang="5400000">
                    <a:pos x="wd2" y="hd2"/>
                  </a:cxn>
                  <a:cxn ang="10800000">
                    <a:pos x="wd2" y="hd2"/>
                  </a:cxn>
                  <a:cxn ang="16200000">
                    <a:pos x="wd2" y="hd2"/>
                  </a:cxn>
                </a:cxnLst>
                <a:rect l="0" t="0" r="r" b="b"/>
                <a:pathLst>
                  <a:path w="21600" h="21600" extrusionOk="0">
                    <a:moveTo>
                      <a:pt x="20736" y="21600"/>
                    </a:moveTo>
                    <a:cubicBezTo>
                      <a:pt x="15429" y="21600"/>
                      <a:pt x="10122" y="19576"/>
                      <a:pt x="6073" y="15527"/>
                    </a:cubicBezTo>
                    <a:cubicBezTo>
                      <a:pt x="2024" y="11478"/>
                      <a:pt x="0" y="6171"/>
                      <a:pt x="0" y="864"/>
                    </a:cubicBezTo>
                    <a:lnTo>
                      <a:pt x="39" y="51"/>
                    </a:lnTo>
                    <a:lnTo>
                      <a:pt x="28" y="40"/>
                    </a:lnTo>
                    <a:lnTo>
                      <a:pt x="39" y="39"/>
                    </a:lnTo>
                    <a:lnTo>
                      <a:pt x="40" y="28"/>
                    </a:lnTo>
                    <a:lnTo>
                      <a:pt x="51" y="39"/>
                    </a:lnTo>
                    <a:lnTo>
                      <a:pt x="864" y="0"/>
                    </a:lnTo>
                    <a:cubicBezTo>
                      <a:pt x="6171" y="0"/>
                      <a:pt x="11478" y="2024"/>
                      <a:pt x="15527" y="6073"/>
                    </a:cubicBezTo>
                    <a:cubicBezTo>
                      <a:pt x="19576" y="10122"/>
                      <a:pt x="21600" y="15429"/>
                      <a:pt x="21600" y="20736"/>
                    </a:cubicBezTo>
                    <a:lnTo>
                      <a:pt x="21561" y="21549"/>
                    </a:lnTo>
                    <a:lnTo>
                      <a:pt x="21572" y="21560"/>
                    </a:lnTo>
                    <a:lnTo>
                      <a:pt x="21561" y="21561"/>
                    </a:lnTo>
                    <a:lnTo>
                      <a:pt x="21560" y="21572"/>
                    </a:lnTo>
                    <a:lnTo>
                      <a:pt x="21549" y="21561"/>
                    </a:lnTo>
                    <a:close/>
                  </a:path>
                </a:pathLst>
              </a:custGeom>
              <a:solidFill>
                <a:schemeClr val="accent4">
                  <a:alpha val="4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8" name="Freeform: Shape 28"/>
              <p:cNvSpPr/>
              <p:nvPr/>
            </p:nvSpPr>
            <p:spPr>
              <a:xfrm rot="13500000">
                <a:off x="96250" y="167837"/>
                <a:ext cx="464740" cy="464740"/>
              </a:xfrm>
              <a:custGeom>
                <a:avLst/>
                <a:gdLst/>
                <a:ahLst/>
                <a:cxnLst>
                  <a:cxn ang="0">
                    <a:pos x="wd2" y="hd2"/>
                  </a:cxn>
                  <a:cxn ang="5400000">
                    <a:pos x="wd2" y="hd2"/>
                  </a:cxn>
                  <a:cxn ang="10800000">
                    <a:pos x="wd2" y="hd2"/>
                  </a:cxn>
                  <a:cxn ang="16200000">
                    <a:pos x="wd2" y="hd2"/>
                  </a:cxn>
                </a:cxnLst>
                <a:rect l="0" t="0" r="r" b="b"/>
                <a:pathLst>
                  <a:path w="21600" h="21600" extrusionOk="0">
                    <a:moveTo>
                      <a:pt x="21572" y="21560"/>
                    </a:moveTo>
                    <a:lnTo>
                      <a:pt x="21561" y="21561"/>
                    </a:lnTo>
                    <a:lnTo>
                      <a:pt x="21560" y="21572"/>
                    </a:lnTo>
                    <a:lnTo>
                      <a:pt x="21549" y="21561"/>
                    </a:lnTo>
                    <a:lnTo>
                      <a:pt x="20736" y="21600"/>
                    </a:lnTo>
                    <a:cubicBezTo>
                      <a:pt x="15429" y="21600"/>
                      <a:pt x="10122" y="19576"/>
                      <a:pt x="6073" y="15527"/>
                    </a:cubicBezTo>
                    <a:cubicBezTo>
                      <a:pt x="2024" y="11478"/>
                      <a:pt x="0" y="6171"/>
                      <a:pt x="0" y="864"/>
                    </a:cubicBezTo>
                    <a:lnTo>
                      <a:pt x="39" y="51"/>
                    </a:lnTo>
                    <a:lnTo>
                      <a:pt x="28" y="40"/>
                    </a:lnTo>
                    <a:lnTo>
                      <a:pt x="39" y="39"/>
                    </a:lnTo>
                    <a:lnTo>
                      <a:pt x="40" y="28"/>
                    </a:lnTo>
                    <a:lnTo>
                      <a:pt x="51" y="39"/>
                    </a:lnTo>
                    <a:lnTo>
                      <a:pt x="864" y="0"/>
                    </a:lnTo>
                    <a:cubicBezTo>
                      <a:pt x="6171" y="0"/>
                      <a:pt x="11478" y="2024"/>
                      <a:pt x="15527" y="6073"/>
                    </a:cubicBezTo>
                    <a:cubicBezTo>
                      <a:pt x="19576" y="10122"/>
                      <a:pt x="21600" y="15429"/>
                      <a:pt x="21600" y="20736"/>
                    </a:cubicBezTo>
                    <a:lnTo>
                      <a:pt x="21561" y="21549"/>
                    </a:lnTo>
                    <a:close/>
                  </a:path>
                </a:pathLst>
              </a:custGeom>
              <a:solidFill>
                <a:schemeClr val="accent4">
                  <a:alpha val="40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grpSp>
          <p:nvGrpSpPr>
            <p:cNvPr id="45" name="Group 21"/>
            <p:cNvGrpSpPr/>
            <p:nvPr/>
          </p:nvGrpSpPr>
          <p:grpSpPr>
            <a:xfrm>
              <a:off x="-1" y="0"/>
              <a:ext cx="960443" cy="900642"/>
              <a:chOff x="0" y="0"/>
              <a:chExt cx="960441" cy="900641"/>
            </a:xfrm>
          </p:grpSpPr>
          <p:sp>
            <p:nvSpPr>
              <p:cNvPr id="40" name="Freeform: Shape 22"/>
              <p:cNvSpPr/>
              <p:nvPr/>
            </p:nvSpPr>
            <p:spPr>
              <a:xfrm rot="13500000">
                <a:off x="96250" y="339652"/>
                <a:ext cx="464740" cy="464740"/>
              </a:xfrm>
              <a:custGeom>
                <a:avLst/>
                <a:gdLst/>
                <a:ahLst/>
                <a:cxnLst>
                  <a:cxn ang="0">
                    <a:pos x="wd2" y="hd2"/>
                  </a:cxn>
                  <a:cxn ang="5400000">
                    <a:pos x="wd2" y="hd2"/>
                  </a:cxn>
                  <a:cxn ang="10800000">
                    <a:pos x="wd2" y="hd2"/>
                  </a:cxn>
                  <a:cxn ang="16200000">
                    <a:pos x="wd2" y="hd2"/>
                  </a:cxn>
                </a:cxnLst>
                <a:rect l="0" t="0" r="r" b="b"/>
                <a:pathLst>
                  <a:path w="21600" h="21600" extrusionOk="0">
                    <a:moveTo>
                      <a:pt x="21572" y="21560"/>
                    </a:moveTo>
                    <a:lnTo>
                      <a:pt x="21561" y="21561"/>
                    </a:lnTo>
                    <a:lnTo>
                      <a:pt x="21560" y="21572"/>
                    </a:lnTo>
                    <a:lnTo>
                      <a:pt x="21549" y="21561"/>
                    </a:lnTo>
                    <a:lnTo>
                      <a:pt x="20736" y="21600"/>
                    </a:lnTo>
                    <a:cubicBezTo>
                      <a:pt x="15429" y="21600"/>
                      <a:pt x="10122" y="19576"/>
                      <a:pt x="6073" y="15527"/>
                    </a:cubicBezTo>
                    <a:cubicBezTo>
                      <a:pt x="2024" y="11478"/>
                      <a:pt x="0" y="6171"/>
                      <a:pt x="0" y="864"/>
                    </a:cubicBezTo>
                    <a:lnTo>
                      <a:pt x="39" y="51"/>
                    </a:lnTo>
                    <a:lnTo>
                      <a:pt x="28" y="40"/>
                    </a:lnTo>
                    <a:lnTo>
                      <a:pt x="39" y="39"/>
                    </a:lnTo>
                    <a:lnTo>
                      <a:pt x="40" y="28"/>
                    </a:lnTo>
                    <a:lnTo>
                      <a:pt x="51" y="39"/>
                    </a:lnTo>
                    <a:lnTo>
                      <a:pt x="864" y="0"/>
                    </a:lnTo>
                    <a:cubicBezTo>
                      <a:pt x="6171" y="0"/>
                      <a:pt x="11478" y="2024"/>
                      <a:pt x="15527" y="6073"/>
                    </a:cubicBezTo>
                    <a:cubicBezTo>
                      <a:pt x="19576" y="10122"/>
                      <a:pt x="21600" y="15429"/>
                      <a:pt x="21600" y="20736"/>
                    </a:cubicBezTo>
                    <a:lnTo>
                      <a:pt x="21561" y="21549"/>
                    </a:lnTo>
                    <a:close/>
                  </a:path>
                </a:pathLst>
              </a:cu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endParaRPr/>
              </a:p>
            </p:txBody>
          </p:sp>
          <p:sp>
            <p:nvSpPr>
              <p:cNvPr id="41" name="Freeform: Shape 23"/>
              <p:cNvSpPr/>
              <p:nvPr/>
            </p:nvSpPr>
            <p:spPr>
              <a:xfrm rot="10800000">
                <a:off x="495517" y="171814"/>
                <a:ext cx="464739" cy="464739"/>
              </a:xfrm>
              <a:custGeom>
                <a:avLst/>
                <a:gdLst/>
                <a:ahLst/>
                <a:cxnLst>
                  <a:cxn ang="0">
                    <a:pos x="wd2" y="hd2"/>
                  </a:cxn>
                  <a:cxn ang="5400000">
                    <a:pos x="wd2" y="hd2"/>
                  </a:cxn>
                  <a:cxn ang="10800000">
                    <a:pos x="wd2" y="hd2"/>
                  </a:cxn>
                  <a:cxn ang="16200000">
                    <a:pos x="wd2" y="hd2"/>
                  </a:cxn>
                </a:cxnLst>
                <a:rect l="0" t="0" r="r" b="b"/>
                <a:pathLst>
                  <a:path w="21600" h="21600" extrusionOk="0">
                    <a:moveTo>
                      <a:pt x="20736" y="21600"/>
                    </a:moveTo>
                    <a:cubicBezTo>
                      <a:pt x="15429" y="21600"/>
                      <a:pt x="10122" y="19576"/>
                      <a:pt x="6073" y="15527"/>
                    </a:cubicBezTo>
                    <a:cubicBezTo>
                      <a:pt x="2024" y="11478"/>
                      <a:pt x="0" y="6171"/>
                      <a:pt x="0" y="864"/>
                    </a:cubicBezTo>
                    <a:lnTo>
                      <a:pt x="39" y="51"/>
                    </a:lnTo>
                    <a:lnTo>
                      <a:pt x="28" y="40"/>
                    </a:lnTo>
                    <a:lnTo>
                      <a:pt x="39" y="39"/>
                    </a:lnTo>
                    <a:lnTo>
                      <a:pt x="40" y="28"/>
                    </a:lnTo>
                    <a:lnTo>
                      <a:pt x="51" y="39"/>
                    </a:lnTo>
                    <a:lnTo>
                      <a:pt x="864" y="0"/>
                    </a:lnTo>
                    <a:cubicBezTo>
                      <a:pt x="6171" y="0"/>
                      <a:pt x="11478" y="2024"/>
                      <a:pt x="15527" y="6073"/>
                    </a:cubicBezTo>
                    <a:cubicBezTo>
                      <a:pt x="19576" y="10122"/>
                      <a:pt x="21600" y="15429"/>
                      <a:pt x="21600" y="20736"/>
                    </a:cubicBezTo>
                    <a:lnTo>
                      <a:pt x="21561" y="21549"/>
                    </a:lnTo>
                    <a:lnTo>
                      <a:pt x="21572" y="21560"/>
                    </a:lnTo>
                    <a:lnTo>
                      <a:pt x="21561" y="21561"/>
                    </a:lnTo>
                    <a:lnTo>
                      <a:pt x="21560" y="21572"/>
                    </a:lnTo>
                    <a:lnTo>
                      <a:pt x="21549" y="21561"/>
                    </a:lnTo>
                    <a:close/>
                  </a:path>
                </a:pathLst>
              </a:cu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nvGrpSpPr>
              <p:cNvPr id="44" name="Group 24"/>
              <p:cNvGrpSpPr/>
              <p:nvPr/>
            </p:nvGrpSpPr>
            <p:grpSpPr>
              <a:xfrm>
                <a:off x="324046" y="0"/>
                <a:ext cx="636396" cy="900213"/>
                <a:chOff x="0" y="0"/>
                <a:chExt cx="636395" cy="900212"/>
              </a:xfrm>
            </p:grpSpPr>
            <p:sp>
              <p:nvSpPr>
                <p:cNvPr id="42" name="Straight Connector 25"/>
                <p:cNvSpPr/>
                <p:nvPr/>
              </p:nvSpPr>
              <p:spPr>
                <a:xfrm flipV="1">
                  <a:off x="5002" y="212"/>
                  <a:ext cx="1" cy="900001"/>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a:solidFill>
                        <a:srgbClr val="FFFFFF"/>
                      </a:solidFill>
                    </a:defRPr>
                  </a:pPr>
                  <a:endParaRPr/>
                </a:p>
              </p:txBody>
            </p:sp>
            <p:sp>
              <p:nvSpPr>
                <p:cNvPr id="43" name="Straight Connector 26"/>
                <p:cNvSpPr/>
                <p:nvPr/>
              </p:nvSpPr>
              <p:spPr>
                <a:xfrm flipH="1" flipV="1">
                  <a:off x="0" y="-1"/>
                  <a:ext cx="636396" cy="636397"/>
                </a:xfrm>
                <a:prstGeom prst="line">
                  <a:avLst/>
                </a:prstGeom>
                <a:noFill/>
                <a:ln w="12700" cap="flat">
                  <a:solidFill>
                    <a:srgbClr val="FFFFFF"/>
                  </a:solidFill>
                  <a:prstDash val="solid"/>
                  <a:round/>
                </a:ln>
                <a:effectLst/>
              </p:spPr>
              <p:txBody>
                <a:bodyPr wrap="square" lIns="45719" tIns="45719" rIns="45719" bIns="45719" numCol="1" anchor="t">
                  <a:noAutofit/>
                </a:bodyPr>
                <a:lstStyle/>
                <a:p>
                  <a:pPr>
                    <a:defRPr>
                      <a:solidFill>
                        <a:srgbClr val="FFFFFF"/>
                      </a:solidFill>
                    </a:defRPr>
                  </a:pPr>
                  <a:endParaRPr/>
                </a:p>
              </p:txBody>
            </p:sp>
          </p:grpSp>
        </p:grpSp>
      </p:grpSp>
      <p:grpSp>
        <p:nvGrpSpPr>
          <p:cNvPr id="49" name="Group 29"/>
          <p:cNvGrpSpPr/>
          <p:nvPr/>
        </p:nvGrpSpPr>
        <p:grpSpPr>
          <a:xfrm>
            <a:off x="1437136" y="649304"/>
            <a:ext cx="388542" cy="388542"/>
            <a:chOff x="0" y="0"/>
            <a:chExt cx="388541" cy="388541"/>
          </a:xfrm>
        </p:grpSpPr>
        <p:sp>
          <p:nvSpPr>
            <p:cNvPr id="47" name="Oval 30"/>
            <p:cNvSpPr/>
            <p:nvPr/>
          </p:nvSpPr>
          <p:spPr>
            <a:xfrm rot="10800000">
              <a:off x="48124" y="48124"/>
              <a:ext cx="340417" cy="340417"/>
            </a:xfrm>
            <a:prstGeom prst="ellipse">
              <a:avLst/>
            </a:prstGeom>
            <a:solidFill>
              <a:srgbClr val="EF8C6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48" name="Oval 31"/>
            <p:cNvSpPr/>
            <p:nvPr/>
          </p:nvSpPr>
          <p:spPr>
            <a:xfrm>
              <a:off x="-1" y="-1"/>
              <a:ext cx="340417" cy="340417"/>
            </a:xfrm>
            <a:prstGeom prst="ellipse">
              <a:avLst/>
            </a:prstGeom>
            <a:noFill/>
            <a:ln w="12700" cap="flat">
              <a:solidFill>
                <a:srgbClr val="FFFFFF"/>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50" name="Straight Connector 32"/>
          <p:cNvSpPr/>
          <p:nvPr/>
        </p:nvSpPr>
        <p:spPr>
          <a:xfrm>
            <a:off x="6095364" y="3159636"/>
            <a:ext cx="1" cy="540001"/>
          </a:xfrm>
          <a:prstGeom prst="line">
            <a:avLst/>
          </a:prstGeom>
          <a:ln w="12700">
            <a:solidFill>
              <a:srgbClr val="FFFFFF"/>
            </a:solidFill>
          </a:ln>
        </p:spPr>
        <p:txBody>
          <a:bodyPr lIns="45719" rIns="45719"/>
          <a:lstStyle/>
          <a:p>
            <a:pPr>
              <a:defRPr>
                <a:solidFill>
                  <a:srgbClr val="FFFFFF"/>
                </a:solidFill>
              </a:defRPr>
            </a:pP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8" name="Title Text"/>
          <p:cNvSpPr txBox="1">
            <a:spLocks noGrp="1"/>
          </p:cNvSpPr>
          <p:nvPr>
            <p:ph type="title"/>
          </p:nvPr>
        </p:nvSpPr>
        <p:spPr>
          <a:xfrm>
            <a:off x="1079500" y="1011237"/>
            <a:ext cx="10026650" cy="655638"/>
          </a:xfrm>
          <a:prstGeom prst="rect">
            <a:avLst/>
          </a:prstGeom>
        </p:spPr>
        <p:txBody>
          <a:bodyPr anchor="t"/>
          <a:lstStyle>
            <a:lvl1pPr algn="l"/>
          </a:lstStyle>
          <a:p>
            <a:r>
              <a:t>Title Text</a:t>
            </a:r>
          </a:p>
        </p:txBody>
      </p:sp>
      <p:sp>
        <p:nvSpPr>
          <p:cNvPr id="59" name="Body Level One…"/>
          <p:cNvSpPr txBox="1">
            <a:spLocks noGrp="1"/>
          </p:cNvSpPr>
          <p:nvPr>
            <p:ph type="body" sz="half" idx="1"/>
          </p:nvPr>
        </p:nvSpPr>
        <p:spPr>
          <a:xfrm>
            <a:off x="1085850" y="1790700"/>
            <a:ext cx="4740150" cy="397827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7" name="Title Text"/>
          <p:cNvSpPr txBox="1">
            <a:spLocks noGrp="1"/>
          </p:cNvSpPr>
          <p:nvPr>
            <p:ph type="title"/>
          </p:nvPr>
        </p:nvSpPr>
        <p:spPr>
          <a:xfrm>
            <a:off x="1079500" y="1011237"/>
            <a:ext cx="10026650" cy="655638"/>
          </a:xfrm>
          <a:prstGeom prst="rect">
            <a:avLst/>
          </a:prstGeom>
        </p:spPr>
        <p:txBody>
          <a:bodyPr anchor="t"/>
          <a:lstStyle>
            <a:lvl1pPr algn="l"/>
          </a:lstStyle>
          <a:p>
            <a:r>
              <a:t>Title Text</a:t>
            </a:r>
          </a:p>
        </p:txBody>
      </p:sp>
      <p:sp>
        <p:nvSpPr>
          <p:cNvPr id="68" name="Body Level One…"/>
          <p:cNvSpPr txBox="1">
            <a:spLocks noGrp="1"/>
          </p:cNvSpPr>
          <p:nvPr>
            <p:ph type="body" sz="quarter" idx="1"/>
          </p:nvPr>
        </p:nvSpPr>
        <p:spPr>
          <a:xfrm>
            <a:off x="1079500" y="1854200"/>
            <a:ext cx="4741201" cy="553999"/>
          </a:xfrm>
          <a:prstGeom prst="rect">
            <a:avLst/>
          </a:prstGeom>
        </p:spPr>
        <p:txBody>
          <a:bodyPr/>
          <a:lstStyle>
            <a:lvl1pPr marL="0" indent="0">
              <a:lnSpc>
                <a:spcPct val="100000"/>
              </a:lnSpc>
              <a:buClrTx/>
              <a:buSzTx/>
              <a:buNone/>
              <a:defRPr sz="1800" cap="all" spc="300">
                <a:solidFill>
                  <a:srgbClr val="FFFFFF">
                    <a:alpha val="80000"/>
                  </a:srgbClr>
                </a:solidFill>
              </a:defRPr>
            </a:lvl1pPr>
            <a:lvl2pPr indent="457200">
              <a:lnSpc>
                <a:spcPct val="100000"/>
              </a:lnSpc>
              <a:buClrTx/>
              <a:buFontTx/>
              <a:defRPr sz="1800" cap="all" spc="300">
                <a:solidFill>
                  <a:srgbClr val="FFFFFF">
                    <a:alpha val="80000"/>
                  </a:srgbClr>
                </a:solidFill>
              </a:defRPr>
            </a:lvl2pPr>
            <a:lvl3pPr marL="0" indent="914400">
              <a:lnSpc>
                <a:spcPct val="100000"/>
              </a:lnSpc>
              <a:buClrTx/>
              <a:buSzTx/>
              <a:buNone/>
              <a:defRPr sz="1800" cap="all" spc="300">
                <a:solidFill>
                  <a:srgbClr val="FFFFFF">
                    <a:alpha val="80000"/>
                  </a:srgbClr>
                </a:solidFill>
              </a:defRPr>
            </a:lvl3pPr>
            <a:lvl4pPr indent="1371600">
              <a:lnSpc>
                <a:spcPct val="100000"/>
              </a:lnSpc>
              <a:buClrTx/>
              <a:buFontTx/>
              <a:defRPr sz="1800" cap="all" spc="300">
                <a:solidFill>
                  <a:srgbClr val="FFFFFF">
                    <a:alpha val="80000"/>
                  </a:srgbClr>
                </a:solidFill>
              </a:defRPr>
            </a:lvl4pPr>
            <a:lvl5pPr marL="0" indent="1828800">
              <a:lnSpc>
                <a:spcPct val="100000"/>
              </a:lnSpc>
              <a:buClrTx/>
              <a:buSzTx/>
              <a:buNone/>
              <a:defRPr sz="1800" cap="all" spc="300">
                <a:solidFill>
                  <a:srgbClr val="FFFFFF">
                    <a:alpha val="80000"/>
                  </a:srgbClr>
                </a:solidFill>
              </a:defRPr>
            </a:lvl5pPr>
          </a:lstStyle>
          <a:p>
            <a:r>
              <a:t>Body Level One</a:t>
            </a:r>
          </a:p>
          <a:p>
            <a:pPr lvl="1"/>
            <a:r>
              <a:t>Body Level Two</a:t>
            </a:r>
          </a:p>
          <a:p>
            <a:pPr lvl="2"/>
            <a:r>
              <a:t>Body Level Three</a:t>
            </a:r>
          </a:p>
          <a:p>
            <a:pPr lvl="3"/>
            <a:r>
              <a:t>Body Level Four</a:t>
            </a:r>
          </a:p>
          <a:p>
            <a:pPr lvl="4"/>
            <a:r>
              <a:t>Body Level Five</a:t>
            </a:r>
          </a:p>
        </p:txBody>
      </p:sp>
      <p:sp>
        <p:nvSpPr>
          <p:cNvPr id="69" name="Text Placeholder 4"/>
          <p:cNvSpPr>
            <a:spLocks noGrp="1"/>
          </p:cNvSpPr>
          <p:nvPr>
            <p:ph type="body" sz="quarter" idx="21"/>
          </p:nvPr>
        </p:nvSpPr>
        <p:spPr>
          <a:xfrm>
            <a:off x="6364949" y="1854200"/>
            <a:ext cx="4741201" cy="553999"/>
          </a:xfrm>
          <a:prstGeom prst="rect">
            <a:avLst/>
          </a:prstGeom>
        </p:spPr>
        <p:txBody>
          <a:bodyPr/>
          <a:lstStyle/>
          <a:p>
            <a:pPr marL="0" indent="0">
              <a:lnSpc>
                <a:spcPct val="100000"/>
              </a:lnSpc>
              <a:buClrTx/>
              <a:buSzTx/>
              <a:buNone/>
              <a:defRPr sz="1800" cap="all" spc="300">
                <a:solidFill>
                  <a:srgbClr val="FFFFFF">
                    <a:alpha val="80000"/>
                  </a:srgbClr>
                </a:solidFill>
              </a:defRPr>
            </a:pPr>
            <a:endParaRPr/>
          </a:p>
        </p:txBody>
      </p:sp>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7" name="Title Text"/>
          <p:cNvSpPr txBox="1">
            <a:spLocks noGrp="1"/>
          </p:cNvSpPr>
          <p:nvPr>
            <p:ph type="title"/>
          </p:nvPr>
        </p:nvSpPr>
        <p:spPr>
          <a:prstGeom prst="rect">
            <a:avLst/>
          </a:prstGeom>
        </p:spPr>
        <p:txBody>
          <a:bodyPr/>
          <a:lstStyle/>
          <a:p>
            <a:r>
              <a:t>Title Text</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92" name="Title Text"/>
          <p:cNvSpPr txBox="1">
            <a:spLocks noGrp="1"/>
          </p:cNvSpPr>
          <p:nvPr>
            <p:ph type="title"/>
          </p:nvPr>
        </p:nvSpPr>
        <p:spPr>
          <a:xfrm>
            <a:off x="1071606" y="1011237"/>
            <a:ext cx="3906001" cy="1292401"/>
          </a:xfrm>
          <a:prstGeom prst="rect">
            <a:avLst/>
          </a:prstGeom>
        </p:spPr>
        <p:txBody>
          <a:bodyPr anchor="t"/>
          <a:lstStyle>
            <a:lvl1pPr algn="l"/>
          </a:lstStyle>
          <a:p>
            <a:r>
              <a:t>Title Text</a:t>
            </a:r>
          </a:p>
        </p:txBody>
      </p:sp>
      <p:sp>
        <p:nvSpPr>
          <p:cNvPr id="93" name="Body Level One…"/>
          <p:cNvSpPr txBox="1">
            <a:spLocks noGrp="1"/>
          </p:cNvSpPr>
          <p:nvPr>
            <p:ph type="body" sz="half" idx="1"/>
          </p:nvPr>
        </p:nvSpPr>
        <p:spPr>
          <a:xfrm>
            <a:off x="5537200" y="955229"/>
            <a:ext cx="5583193" cy="4813746"/>
          </a:xfrm>
          <a:prstGeom prst="rect">
            <a:avLst/>
          </a:prstGeom>
        </p:spPr>
        <p:txBody>
          <a:bodyPr/>
          <a:lstStyle>
            <a:lvl1pPr marL="0" indent="0">
              <a:lnSpc>
                <a:spcPct val="100000"/>
              </a:lnSpc>
              <a:buClrTx/>
              <a:buSzTx/>
              <a:buNone/>
              <a:defRPr sz="4800"/>
            </a:lvl1pPr>
            <a:lvl2pPr indent="0">
              <a:lnSpc>
                <a:spcPct val="100000"/>
              </a:lnSpc>
              <a:buClrTx/>
              <a:buFontTx/>
              <a:defRPr sz="4800"/>
            </a:lvl2pPr>
            <a:lvl3pPr marL="0" indent="0">
              <a:lnSpc>
                <a:spcPct val="100000"/>
              </a:lnSpc>
              <a:buClrTx/>
              <a:buSzTx/>
              <a:buNone/>
              <a:defRPr sz="4800"/>
            </a:lvl3pPr>
            <a:lvl4pPr indent="0">
              <a:lnSpc>
                <a:spcPct val="100000"/>
              </a:lnSpc>
              <a:buClrTx/>
              <a:buFontTx/>
              <a:defRPr sz="4800"/>
            </a:lvl4pPr>
            <a:lvl5pPr marL="863999" indent="-863999">
              <a:lnSpc>
                <a:spcPct val="100000"/>
              </a:lnSpc>
              <a:buClrTx/>
              <a:defRPr sz="4800"/>
            </a:lvl5pPr>
          </a:lstStyle>
          <a:p>
            <a:r>
              <a:t>Body Level One</a:t>
            </a:r>
          </a:p>
          <a:p>
            <a:pPr lvl="1"/>
            <a:r>
              <a:t>Body Level Two</a:t>
            </a:r>
          </a:p>
          <a:p>
            <a:pPr lvl="2"/>
            <a:r>
              <a:t>Body Level Three</a:t>
            </a:r>
          </a:p>
          <a:p>
            <a:pPr lvl="3"/>
            <a:r>
              <a:t>Body Level Four</a:t>
            </a:r>
          </a:p>
          <a:p>
            <a:pPr lvl="4"/>
            <a:r>
              <a:t>Body Level Five</a:t>
            </a:r>
          </a:p>
        </p:txBody>
      </p:sp>
      <p:sp>
        <p:nvSpPr>
          <p:cNvPr id="94" name="Text Placeholder 3"/>
          <p:cNvSpPr>
            <a:spLocks noGrp="1"/>
          </p:cNvSpPr>
          <p:nvPr>
            <p:ph type="body" sz="quarter" idx="21"/>
          </p:nvPr>
        </p:nvSpPr>
        <p:spPr>
          <a:xfrm>
            <a:off x="1079498" y="2663999"/>
            <a:ext cx="3906001" cy="3106802"/>
          </a:xfrm>
          <a:prstGeom prst="rect">
            <a:avLst/>
          </a:prstGeom>
        </p:spPr>
        <p:txBody>
          <a:bodyPr/>
          <a:lstStyle/>
          <a:p>
            <a:pPr marL="0" indent="0">
              <a:buClrTx/>
              <a:buSzTx/>
              <a:buNone/>
            </a:pPr>
            <a:endParaRP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02" name="Title Text"/>
          <p:cNvSpPr txBox="1">
            <a:spLocks noGrp="1"/>
          </p:cNvSpPr>
          <p:nvPr>
            <p:ph type="title"/>
          </p:nvPr>
        </p:nvSpPr>
        <p:spPr>
          <a:xfrm>
            <a:off x="1079500" y="1011237"/>
            <a:ext cx="3905251" cy="1292663"/>
          </a:xfrm>
          <a:prstGeom prst="rect">
            <a:avLst/>
          </a:prstGeom>
        </p:spPr>
        <p:txBody>
          <a:bodyPr anchor="t"/>
          <a:lstStyle>
            <a:lvl1pPr algn="l"/>
          </a:lstStyle>
          <a:p>
            <a:r>
              <a:t>Title Text</a:t>
            </a:r>
          </a:p>
        </p:txBody>
      </p:sp>
      <p:sp>
        <p:nvSpPr>
          <p:cNvPr id="103" name="Picture Placeholder 2"/>
          <p:cNvSpPr>
            <a:spLocks noGrp="1"/>
          </p:cNvSpPr>
          <p:nvPr>
            <p:ph type="pic" idx="21"/>
          </p:nvPr>
        </p:nvSpPr>
        <p:spPr>
          <a:xfrm>
            <a:off x="5537200" y="531812"/>
            <a:ext cx="6113813" cy="5784850"/>
          </a:xfrm>
          <a:prstGeom prst="rect">
            <a:avLst/>
          </a:prstGeom>
        </p:spPr>
        <p:txBody>
          <a:bodyPr lIns="91439" tIns="45719" rIns="91439" bIns="45719">
            <a:noAutofit/>
          </a:bodyPr>
          <a:lstStyle/>
          <a:p>
            <a:endParaRPr/>
          </a:p>
        </p:txBody>
      </p:sp>
      <p:sp>
        <p:nvSpPr>
          <p:cNvPr id="104" name="Body Level One…"/>
          <p:cNvSpPr txBox="1">
            <a:spLocks noGrp="1"/>
          </p:cNvSpPr>
          <p:nvPr>
            <p:ph type="body" sz="quarter" idx="1"/>
          </p:nvPr>
        </p:nvSpPr>
        <p:spPr>
          <a:xfrm>
            <a:off x="1079500" y="2663825"/>
            <a:ext cx="3905250" cy="3105150"/>
          </a:xfrm>
          <a:prstGeom prst="rect">
            <a:avLst/>
          </a:prstGeom>
        </p:spPr>
        <p:txBody>
          <a:bodyPr/>
          <a:lstStyle>
            <a:lvl1pPr marL="0" indent="0">
              <a:buClrTx/>
              <a:buSzTx/>
              <a:buNone/>
            </a:lvl1pPr>
            <a:lvl2pPr indent="457200">
              <a:buClrTx/>
              <a:buFontTx/>
            </a:lvl2pPr>
            <a:lvl3pPr marL="0" indent="914400">
              <a:buClrTx/>
              <a:buSzTx/>
              <a:buNone/>
            </a:lvl3pPr>
            <a:lvl4pPr indent="1371600">
              <a:buClrTx/>
              <a:buFontTx/>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32124"/>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79500" y="1079500"/>
            <a:ext cx="10026650" cy="46894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r>
              <a:t>Title Text</a:t>
            </a:r>
          </a:p>
        </p:txBody>
      </p:sp>
      <p:sp>
        <p:nvSpPr>
          <p:cNvPr id="3"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420849" y="6510465"/>
            <a:ext cx="230164" cy="152401"/>
          </a:xfrm>
          <a:prstGeom prst="rect">
            <a:avLst/>
          </a:prstGeom>
          <a:ln w="12700">
            <a:miter lim="400000"/>
          </a:ln>
        </p:spPr>
        <p:txBody>
          <a:bodyPr wrap="none" lIns="0" tIns="0" rIns="0" bIns="0" anchor="ctr">
            <a:normAutofit/>
          </a:bodyPr>
          <a:lstStyle>
            <a:lvl1pPr algn="r">
              <a:defRPr sz="1000" cap="all" spc="300">
                <a:solidFill>
                  <a:srgbClr val="FFFFFF">
                    <a:alpha val="70000"/>
                  </a:srgb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1pPr>
      <a:lvl2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2pPr>
      <a:lvl3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3pPr>
      <a:lvl4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4pPr>
      <a:lvl5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5pPr>
      <a:lvl6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6pPr>
      <a:lvl7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7pPr>
      <a:lvl8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8pPr>
      <a:lvl9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9pPr>
    </p:titleStyle>
    <p:bodyStyle>
      <a:lvl1pPr marL="360000" marR="0" indent="-360000" algn="l" defTabSz="914400" rtl="0" latinLnBrk="0">
        <a:lnSpc>
          <a:spcPct val="125000"/>
        </a:lnSpc>
        <a:spcBef>
          <a:spcPts val="1000"/>
        </a:spcBef>
        <a:spcAft>
          <a:spcPts val="0"/>
        </a:spcAft>
        <a:buClr>
          <a:srgbClr val="EF8C6A"/>
        </a:buClr>
        <a:buSzPct val="100000"/>
        <a:buFontTx/>
        <a:buChar char="·"/>
        <a:tabLst/>
        <a:defRPr sz="2000" b="0" i="0" u="none" strike="noStrike" cap="none" spc="0" baseline="0">
          <a:solidFill>
            <a:srgbClr val="FFFFFF">
              <a:alpha val="70000"/>
            </a:srgbClr>
          </a:solidFill>
          <a:uFillTx/>
          <a:latin typeface="Avenir Next LT Pro Light"/>
          <a:ea typeface="Avenir Next LT Pro Light"/>
          <a:cs typeface="Avenir Next LT Pro Light"/>
          <a:sym typeface="Avenir Next LT Pro Light"/>
        </a:defRPr>
      </a:lvl1pPr>
      <a:lvl2pPr marL="0" marR="0" indent="359999" algn="l" defTabSz="914400" rtl="0" latinLnBrk="0">
        <a:lnSpc>
          <a:spcPct val="125000"/>
        </a:lnSpc>
        <a:spcBef>
          <a:spcPts val="1000"/>
        </a:spcBef>
        <a:spcAft>
          <a:spcPts val="0"/>
        </a:spcAft>
        <a:buClr>
          <a:srgbClr val="EF8C6A"/>
        </a:buClr>
        <a:buSzTx/>
        <a:buFont typeface="Wingdings"/>
        <a:buNone/>
        <a:tabLst/>
        <a:defRPr sz="2000" b="0" i="0" u="none" strike="noStrike" cap="none" spc="0" baseline="0">
          <a:solidFill>
            <a:srgbClr val="FFFFFF">
              <a:alpha val="70000"/>
            </a:srgbClr>
          </a:solidFill>
          <a:uFillTx/>
          <a:latin typeface="Avenir Next LT Pro Light"/>
          <a:ea typeface="Avenir Next LT Pro Light"/>
          <a:cs typeface="Avenir Next LT Pro Light"/>
          <a:sym typeface="Avenir Next LT Pro Light"/>
        </a:defRPr>
      </a:lvl2pPr>
      <a:lvl3pPr marL="1079999" marR="0" indent="-360000" algn="l" defTabSz="914400" rtl="0" latinLnBrk="0">
        <a:lnSpc>
          <a:spcPct val="125000"/>
        </a:lnSpc>
        <a:spcBef>
          <a:spcPts val="1000"/>
        </a:spcBef>
        <a:spcAft>
          <a:spcPts val="0"/>
        </a:spcAft>
        <a:buClr>
          <a:srgbClr val="EF8C6A"/>
        </a:buClr>
        <a:buSzPct val="100000"/>
        <a:buFontTx/>
        <a:buChar char="·"/>
        <a:tabLst/>
        <a:defRPr sz="2000" b="0" i="0" u="none" strike="noStrike" cap="none" spc="0" baseline="0">
          <a:solidFill>
            <a:srgbClr val="FFFFFF">
              <a:alpha val="70000"/>
            </a:srgbClr>
          </a:solidFill>
          <a:uFillTx/>
          <a:latin typeface="Avenir Next LT Pro Light"/>
          <a:ea typeface="Avenir Next LT Pro Light"/>
          <a:cs typeface="Avenir Next LT Pro Light"/>
          <a:sym typeface="Avenir Next LT Pro Light"/>
        </a:defRPr>
      </a:lvl3pPr>
      <a:lvl4pPr marL="0" marR="0" indent="1079999" algn="l" defTabSz="914400" rtl="0" latinLnBrk="0">
        <a:lnSpc>
          <a:spcPct val="125000"/>
        </a:lnSpc>
        <a:spcBef>
          <a:spcPts val="1000"/>
        </a:spcBef>
        <a:spcAft>
          <a:spcPts val="0"/>
        </a:spcAft>
        <a:buClr>
          <a:srgbClr val="EF8C6A"/>
        </a:buClr>
        <a:buSzTx/>
        <a:buFont typeface="Wingdings"/>
        <a:buNone/>
        <a:tabLst/>
        <a:defRPr sz="2000" b="0" i="0" u="none" strike="noStrike" cap="none" spc="0" baseline="0">
          <a:solidFill>
            <a:srgbClr val="FFFFFF">
              <a:alpha val="70000"/>
            </a:srgbClr>
          </a:solidFill>
          <a:uFillTx/>
          <a:latin typeface="Avenir Next LT Pro Light"/>
          <a:ea typeface="Avenir Next LT Pro Light"/>
          <a:cs typeface="Avenir Next LT Pro Light"/>
          <a:sym typeface="Avenir Next LT Pro Light"/>
        </a:defRPr>
      </a:lvl4pPr>
      <a:lvl5pPr marL="1800000" marR="0" indent="-360000" algn="l" defTabSz="914400" rtl="0" latinLnBrk="0">
        <a:lnSpc>
          <a:spcPct val="125000"/>
        </a:lnSpc>
        <a:spcBef>
          <a:spcPts val="1000"/>
        </a:spcBef>
        <a:spcAft>
          <a:spcPts val="0"/>
        </a:spcAft>
        <a:buClr>
          <a:srgbClr val="EF8C6A"/>
        </a:buClr>
        <a:buSzPct val="100000"/>
        <a:buFontTx/>
        <a:buChar char="·"/>
        <a:tabLst/>
        <a:defRPr sz="2000" b="0" i="0" u="none" strike="noStrike" cap="none" spc="0" baseline="0">
          <a:solidFill>
            <a:srgbClr val="FFFFFF">
              <a:alpha val="70000"/>
            </a:srgbClr>
          </a:solidFill>
          <a:uFillTx/>
          <a:latin typeface="Avenir Next LT Pro Light"/>
          <a:ea typeface="Avenir Next LT Pro Light"/>
          <a:cs typeface="Avenir Next LT Pro Light"/>
          <a:sym typeface="Avenir Next LT Pro Light"/>
        </a:defRPr>
      </a:lvl5pPr>
      <a:lvl6pPr marL="2540000" marR="0" indent="-254000" algn="l" defTabSz="914400" rtl="0" latinLnBrk="0">
        <a:lnSpc>
          <a:spcPct val="125000"/>
        </a:lnSpc>
        <a:spcBef>
          <a:spcPts val="1000"/>
        </a:spcBef>
        <a:spcAft>
          <a:spcPts val="0"/>
        </a:spcAft>
        <a:buClr>
          <a:srgbClr val="EF8C6A"/>
        </a:buClr>
        <a:buSzPct val="100000"/>
        <a:buFontTx/>
        <a:buChar char="•"/>
        <a:tabLst/>
        <a:defRPr sz="2000" b="0" i="0" u="none" strike="noStrike" cap="none" spc="0" baseline="0">
          <a:solidFill>
            <a:srgbClr val="FFFFFF">
              <a:alpha val="70000"/>
            </a:srgbClr>
          </a:solidFill>
          <a:uFillTx/>
          <a:latin typeface="Avenir Next LT Pro Light"/>
          <a:ea typeface="Avenir Next LT Pro Light"/>
          <a:cs typeface="Avenir Next LT Pro Light"/>
          <a:sym typeface="Avenir Next LT Pro Light"/>
        </a:defRPr>
      </a:lvl6pPr>
      <a:lvl7pPr marL="2997200" marR="0" indent="-254000" algn="l" defTabSz="914400" rtl="0" latinLnBrk="0">
        <a:lnSpc>
          <a:spcPct val="125000"/>
        </a:lnSpc>
        <a:spcBef>
          <a:spcPts val="1000"/>
        </a:spcBef>
        <a:spcAft>
          <a:spcPts val="0"/>
        </a:spcAft>
        <a:buClr>
          <a:srgbClr val="EF8C6A"/>
        </a:buClr>
        <a:buSzPct val="100000"/>
        <a:buFontTx/>
        <a:buChar char="•"/>
        <a:tabLst/>
        <a:defRPr sz="2000" b="0" i="0" u="none" strike="noStrike" cap="none" spc="0" baseline="0">
          <a:solidFill>
            <a:srgbClr val="FFFFFF">
              <a:alpha val="70000"/>
            </a:srgbClr>
          </a:solidFill>
          <a:uFillTx/>
          <a:latin typeface="Avenir Next LT Pro Light"/>
          <a:ea typeface="Avenir Next LT Pro Light"/>
          <a:cs typeface="Avenir Next LT Pro Light"/>
          <a:sym typeface="Avenir Next LT Pro Light"/>
        </a:defRPr>
      </a:lvl7pPr>
      <a:lvl8pPr marL="3454400" marR="0" indent="-254000" algn="l" defTabSz="914400" rtl="0" latinLnBrk="0">
        <a:lnSpc>
          <a:spcPct val="125000"/>
        </a:lnSpc>
        <a:spcBef>
          <a:spcPts val="1000"/>
        </a:spcBef>
        <a:spcAft>
          <a:spcPts val="0"/>
        </a:spcAft>
        <a:buClr>
          <a:srgbClr val="EF8C6A"/>
        </a:buClr>
        <a:buSzPct val="100000"/>
        <a:buFontTx/>
        <a:buChar char="•"/>
        <a:tabLst/>
        <a:defRPr sz="2000" b="0" i="0" u="none" strike="noStrike" cap="none" spc="0" baseline="0">
          <a:solidFill>
            <a:srgbClr val="FFFFFF">
              <a:alpha val="70000"/>
            </a:srgbClr>
          </a:solidFill>
          <a:uFillTx/>
          <a:latin typeface="Avenir Next LT Pro Light"/>
          <a:ea typeface="Avenir Next LT Pro Light"/>
          <a:cs typeface="Avenir Next LT Pro Light"/>
          <a:sym typeface="Avenir Next LT Pro Light"/>
        </a:defRPr>
      </a:lvl8pPr>
      <a:lvl9pPr marL="3911600" marR="0" indent="-254000" algn="l" defTabSz="914400" rtl="0" latinLnBrk="0">
        <a:lnSpc>
          <a:spcPct val="125000"/>
        </a:lnSpc>
        <a:spcBef>
          <a:spcPts val="1000"/>
        </a:spcBef>
        <a:spcAft>
          <a:spcPts val="0"/>
        </a:spcAft>
        <a:buClr>
          <a:srgbClr val="EF8C6A"/>
        </a:buClr>
        <a:buSzPct val="100000"/>
        <a:buFontTx/>
        <a:buChar char="•"/>
        <a:tabLst/>
        <a:defRPr sz="2000" b="0" i="0" u="none" strike="noStrike" cap="none" spc="0" baseline="0">
          <a:solidFill>
            <a:srgbClr val="FFFFFF">
              <a:alpha val="70000"/>
            </a:srgbClr>
          </a:solidFill>
          <a:uFillTx/>
          <a:latin typeface="Avenir Next LT Pro Light"/>
          <a:ea typeface="Avenir Next LT Pro Light"/>
          <a:cs typeface="Avenir Next LT Pro Light"/>
          <a:sym typeface="Avenir Next LT Pro Light"/>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all" spc="300" baseline="0">
          <a:solidFill>
            <a:schemeClr val="tx1"/>
          </a:solidFill>
          <a:uFillTx/>
          <a:latin typeface="+mn-lt"/>
          <a:ea typeface="+mn-ea"/>
          <a:cs typeface="+mn-cs"/>
          <a:sym typeface="Avenir Next LT Pro Light"/>
        </a:defRPr>
      </a:lvl1pPr>
      <a:lvl2pPr marL="0" marR="0" indent="457200" algn="r" defTabSz="914400" rtl="0" latinLnBrk="0">
        <a:lnSpc>
          <a:spcPct val="100000"/>
        </a:lnSpc>
        <a:spcBef>
          <a:spcPts val="0"/>
        </a:spcBef>
        <a:spcAft>
          <a:spcPts val="0"/>
        </a:spcAft>
        <a:buClrTx/>
        <a:buSzTx/>
        <a:buFontTx/>
        <a:buNone/>
        <a:tabLst/>
        <a:defRPr sz="1000" b="0" i="0" u="none" strike="noStrike" cap="all" spc="300" baseline="0">
          <a:solidFill>
            <a:schemeClr val="tx1"/>
          </a:solidFill>
          <a:uFillTx/>
          <a:latin typeface="+mn-lt"/>
          <a:ea typeface="+mn-ea"/>
          <a:cs typeface="+mn-cs"/>
          <a:sym typeface="Avenir Next LT Pro Light"/>
        </a:defRPr>
      </a:lvl2pPr>
      <a:lvl3pPr marL="0" marR="0" indent="914400" algn="r" defTabSz="914400" rtl="0" latinLnBrk="0">
        <a:lnSpc>
          <a:spcPct val="100000"/>
        </a:lnSpc>
        <a:spcBef>
          <a:spcPts val="0"/>
        </a:spcBef>
        <a:spcAft>
          <a:spcPts val="0"/>
        </a:spcAft>
        <a:buClrTx/>
        <a:buSzTx/>
        <a:buFontTx/>
        <a:buNone/>
        <a:tabLst/>
        <a:defRPr sz="1000" b="0" i="0" u="none" strike="noStrike" cap="all" spc="300" baseline="0">
          <a:solidFill>
            <a:schemeClr val="tx1"/>
          </a:solidFill>
          <a:uFillTx/>
          <a:latin typeface="+mn-lt"/>
          <a:ea typeface="+mn-ea"/>
          <a:cs typeface="+mn-cs"/>
          <a:sym typeface="Avenir Next LT Pro Light"/>
        </a:defRPr>
      </a:lvl3pPr>
      <a:lvl4pPr marL="0" marR="0" indent="1371600" algn="r" defTabSz="914400" rtl="0" latinLnBrk="0">
        <a:lnSpc>
          <a:spcPct val="100000"/>
        </a:lnSpc>
        <a:spcBef>
          <a:spcPts val="0"/>
        </a:spcBef>
        <a:spcAft>
          <a:spcPts val="0"/>
        </a:spcAft>
        <a:buClrTx/>
        <a:buSzTx/>
        <a:buFontTx/>
        <a:buNone/>
        <a:tabLst/>
        <a:defRPr sz="1000" b="0" i="0" u="none" strike="noStrike" cap="all" spc="300" baseline="0">
          <a:solidFill>
            <a:schemeClr val="tx1"/>
          </a:solidFill>
          <a:uFillTx/>
          <a:latin typeface="+mn-lt"/>
          <a:ea typeface="+mn-ea"/>
          <a:cs typeface="+mn-cs"/>
          <a:sym typeface="Avenir Next LT Pro Light"/>
        </a:defRPr>
      </a:lvl4pPr>
      <a:lvl5pPr marL="0" marR="0" indent="1828800" algn="r" defTabSz="914400" rtl="0" latinLnBrk="0">
        <a:lnSpc>
          <a:spcPct val="100000"/>
        </a:lnSpc>
        <a:spcBef>
          <a:spcPts val="0"/>
        </a:spcBef>
        <a:spcAft>
          <a:spcPts val="0"/>
        </a:spcAft>
        <a:buClrTx/>
        <a:buSzTx/>
        <a:buFontTx/>
        <a:buNone/>
        <a:tabLst/>
        <a:defRPr sz="1000" b="0" i="0" u="none" strike="noStrike" cap="all" spc="300" baseline="0">
          <a:solidFill>
            <a:schemeClr val="tx1"/>
          </a:solidFill>
          <a:uFillTx/>
          <a:latin typeface="+mn-lt"/>
          <a:ea typeface="+mn-ea"/>
          <a:cs typeface="+mn-cs"/>
          <a:sym typeface="Avenir Next LT Pro Light"/>
        </a:defRPr>
      </a:lvl5pPr>
      <a:lvl6pPr marL="0" marR="0" indent="2286000" algn="r" defTabSz="914400" rtl="0" latinLnBrk="0">
        <a:lnSpc>
          <a:spcPct val="100000"/>
        </a:lnSpc>
        <a:spcBef>
          <a:spcPts val="0"/>
        </a:spcBef>
        <a:spcAft>
          <a:spcPts val="0"/>
        </a:spcAft>
        <a:buClrTx/>
        <a:buSzTx/>
        <a:buFontTx/>
        <a:buNone/>
        <a:tabLst/>
        <a:defRPr sz="1000" b="0" i="0" u="none" strike="noStrike" cap="all" spc="300" baseline="0">
          <a:solidFill>
            <a:schemeClr val="tx1"/>
          </a:solidFill>
          <a:uFillTx/>
          <a:latin typeface="+mn-lt"/>
          <a:ea typeface="+mn-ea"/>
          <a:cs typeface="+mn-cs"/>
          <a:sym typeface="Avenir Next LT Pro Light"/>
        </a:defRPr>
      </a:lvl6pPr>
      <a:lvl7pPr marL="0" marR="0" indent="2743200" algn="r" defTabSz="914400" rtl="0" latinLnBrk="0">
        <a:lnSpc>
          <a:spcPct val="100000"/>
        </a:lnSpc>
        <a:spcBef>
          <a:spcPts val="0"/>
        </a:spcBef>
        <a:spcAft>
          <a:spcPts val="0"/>
        </a:spcAft>
        <a:buClrTx/>
        <a:buSzTx/>
        <a:buFontTx/>
        <a:buNone/>
        <a:tabLst/>
        <a:defRPr sz="1000" b="0" i="0" u="none" strike="noStrike" cap="all" spc="300" baseline="0">
          <a:solidFill>
            <a:schemeClr val="tx1"/>
          </a:solidFill>
          <a:uFillTx/>
          <a:latin typeface="+mn-lt"/>
          <a:ea typeface="+mn-ea"/>
          <a:cs typeface="+mn-cs"/>
          <a:sym typeface="Avenir Next LT Pro Light"/>
        </a:defRPr>
      </a:lvl7pPr>
      <a:lvl8pPr marL="0" marR="0" indent="3200400" algn="r" defTabSz="914400" rtl="0" latinLnBrk="0">
        <a:lnSpc>
          <a:spcPct val="100000"/>
        </a:lnSpc>
        <a:spcBef>
          <a:spcPts val="0"/>
        </a:spcBef>
        <a:spcAft>
          <a:spcPts val="0"/>
        </a:spcAft>
        <a:buClrTx/>
        <a:buSzTx/>
        <a:buFontTx/>
        <a:buNone/>
        <a:tabLst/>
        <a:defRPr sz="1000" b="0" i="0" u="none" strike="noStrike" cap="all" spc="300" baseline="0">
          <a:solidFill>
            <a:schemeClr val="tx1"/>
          </a:solidFill>
          <a:uFillTx/>
          <a:latin typeface="+mn-lt"/>
          <a:ea typeface="+mn-ea"/>
          <a:cs typeface="+mn-cs"/>
          <a:sym typeface="Avenir Next LT Pro Light"/>
        </a:defRPr>
      </a:lvl8pPr>
      <a:lvl9pPr marL="0" marR="0" indent="3657600" algn="r" defTabSz="914400" rtl="0" latinLnBrk="0">
        <a:lnSpc>
          <a:spcPct val="100000"/>
        </a:lnSpc>
        <a:spcBef>
          <a:spcPts val="0"/>
        </a:spcBef>
        <a:spcAft>
          <a:spcPts val="0"/>
        </a:spcAft>
        <a:buClrTx/>
        <a:buSzTx/>
        <a:buFontTx/>
        <a:buNone/>
        <a:tabLst/>
        <a:defRPr sz="1000" b="0" i="0" u="none" strike="noStrike" cap="all" spc="300" baseline="0">
          <a:solidFill>
            <a:schemeClr val="tx1"/>
          </a:solidFill>
          <a:uFillTx/>
          <a:latin typeface="+mn-lt"/>
          <a:ea typeface="+mn-ea"/>
          <a:cs typeface="+mn-cs"/>
          <a:sym typeface="Avenir Next LT Pro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sss" TargetMode="External"/><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hyperlink" Target="dfedf" TargetMode="External"/><Relationship Id="rId5" Type="http://schemas.openxmlformats.org/officeDocument/2006/relationships/hyperlink" Target="ss" TargetMode="External"/><Relationship Id="rId4" Type="http://schemas.openxmlformats.org/officeDocument/2006/relationships/hyperlink" Targe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
          <p:cNvSpPr txBox="1">
            <a:spLocks noGrp="1"/>
          </p:cNvSpPr>
          <p:nvPr>
            <p:ph type="title"/>
          </p:nvPr>
        </p:nvSpPr>
        <p:spPr>
          <a:xfrm>
            <a:off x="2197099" y="1079500"/>
            <a:ext cx="7797801" cy="2543594"/>
          </a:xfrm>
          <a:prstGeom prst="rect">
            <a:avLst/>
          </a:prstGeom>
        </p:spPr>
        <p:txBody>
          <a:bodyPr/>
          <a:lstStyle/>
          <a:p>
            <a:r>
              <a:t>WebPki Thesis notes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USPS P.O. Box Renew"/>
          <p:cNvSpPr txBox="1">
            <a:spLocks noGrp="1"/>
          </p:cNvSpPr>
          <p:nvPr>
            <p:ph type="ctrTitle"/>
          </p:nvPr>
        </p:nvSpPr>
        <p:spPr>
          <a:prstGeom prst="rect">
            <a:avLst/>
          </a:prstGeom>
        </p:spPr>
        <p:txBody>
          <a:bodyPr/>
          <a:lstStyle/>
          <a:p>
            <a:r>
              <a:t>USPS P.O. Box Renew</a:t>
            </a:r>
          </a:p>
        </p:txBody>
      </p:sp>
      <p:sp>
        <p:nvSpPr>
          <p:cNvPr id="309" name="- Able to get expiration date with only info provided: box number…"/>
          <p:cNvSpPr txBox="1">
            <a:spLocks noGrp="1"/>
          </p:cNvSpPr>
          <p:nvPr>
            <p:ph type="subTitle" sz="quarter" idx="1"/>
          </p:nvPr>
        </p:nvSpPr>
        <p:spPr>
          <a:xfrm>
            <a:off x="3308350" y="4304431"/>
            <a:ext cx="5575300" cy="1655762"/>
          </a:xfrm>
          <a:prstGeom prst="rect">
            <a:avLst/>
          </a:prstGeom>
        </p:spPr>
        <p:txBody>
          <a:bodyPr>
            <a:normAutofit lnSpcReduction="10000"/>
          </a:bodyPr>
          <a:lstStyle/>
          <a:p>
            <a:pPr defTabSz="813816">
              <a:spcBef>
                <a:spcPts val="800"/>
              </a:spcBef>
              <a:defRPr sz="2136"/>
            </a:pPr>
            <a:r>
              <a:t>- Able to get expiration date with only info provided: box number</a:t>
            </a:r>
          </a:p>
          <a:p>
            <a:pPr defTabSz="813816">
              <a:spcBef>
                <a:spcPts val="800"/>
              </a:spcBef>
              <a:defRPr sz="2136"/>
            </a:pPr>
            <a:r>
              <a:t>-Unsure if this is routine/policy or employee/location specific</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loud strife paper"/>
          <p:cNvSpPr txBox="1">
            <a:spLocks noGrp="1"/>
          </p:cNvSpPr>
          <p:nvPr>
            <p:ph type="ctrTitle"/>
          </p:nvPr>
        </p:nvSpPr>
        <p:spPr>
          <a:prstGeom prst="rect">
            <a:avLst/>
          </a:prstGeom>
        </p:spPr>
        <p:txBody>
          <a:bodyPr/>
          <a:lstStyle/>
          <a:p>
            <a:r>
              <a:t>Cloud strife paper</a:t>
            </a:r>
          </a:p>
        </p:txBody>
      </p:sp>
      <p:sp>
        <p:nvSpPr>
          <p:cNvPr id="312" name="Double-click to edit"/>
          <p:cNvSpPr txBox="1">
            <a:spLocks noGrp="1"/>
          </p:cNvSpPr>
          <p:nvPr>
            <p:ph type="subTitle" sz="quarter" idx="1"/>
          </p:nvPr>
        </p:nvSpPr>
        <p:spPr>
          <a:xfrm>
            <a:off x="3308350" y="4304431"/>
            <a:ext cx="5575300" cy="1655762"/>
          </a:xfrm>
          <a:prstGeom prst="rect">
            <a:avLst/>
          </a:prstGeom>
        </p:spPr>
        <p:txBody>
          <a:bodyP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itle 15"/>
          <p:cNvSpPr txBox="1">
            <a:spLocks noGrp="1"/>
          </p:cNvSpPr>
          <p:nvPr>
            <p:ph type="title"/>
          </p:nvPr>
        </p:nvSpPr>
        <p:spPr>
          <a:prstGeom prst="rect">
            <a:avLst/>
          </a:prstGeom>
        </p:spPr>
        <p:txBody>
          <a:bodyPr/>
          <a:lstStyle/>
          <a:p>
            <a:r>
              <a:t>Methods to obtain certificate</a:t>
            </a:r>
          </a:p>
        </p:txBody>
      </p:sp>
      <p:sp>
        <p:nvSpPr>
          <p:cNvPr id="147" name="Content Placeholder 12"/>
          <p:cNvSpPr txBox="1">
            <a:spLocks noGrp="1"/>
          </p:cNvSpPr>
          <p:nvPr>
            <p:ph type="body" idx="1"/>
          </p:nvPr>
        </p:nvSpPr>
        <p:spPr>
          <a:xfrm>
            <a:off x="565148" y="2390504"/>
            <a:ext cx="10309681" cy="4323806"/>
          </a:xfrm>
          <a:prstGeom prst="rect">
            <a:avLst/>
          </a:prstGeom>
        </p:spPr>
        <p:txBody>
          <a:bodyPr/>
          <a:lstStyle/>
          <a:p>
            <a:r>
              <a:t>3.2.2.4 Validation of Domain Authorization or Control – BR requirements</a:t>
            </a:r>
          </a:p>
          <a:p>
            <a:r>
              <a:t>Email, fax, sms, postal mail (Info from WHOIS) </a:t>
            </a:r>
          </a:p>
          <a:p>
            <a:r>
              <a:t>Note: Once the FQDN has been validated using this method, the CA MAY also issue Certificates for other FQDNs that end with all the Domain Labels of the validated FQDN. This method is suitable for validating Wildcard Domain Names. </a:t>
            </a:r>
          </a:p>
          <a:p>
            <a:r>
              <a:t>Dependent on WHOIS/DNS CAA email contact info accuracy</a:t>
            </a:r>
          </a:p>
          <a:p>
            <a:r>
              <a:t>Dependent on ownership of phone#/fax#/address</a:t>
            </a:r>
          </a:p>
          <a:p>
            <a:r>
              <a:t>(P.O. Box require renew every 6 or 12 months – could expire and obtain new ownership</a:t>
            </a:r>
          </a:p>
          <a:p>
            <a:r>
              <a:t>Disposable main services potential for:  ‘admin’, ‘administrator’, ‘webmaster’, ‘hostmaster’, or ‘postmaster’ @ domain- 3.2.2.4.4 Constructed Email to Domain Contact</a:t>
            </a:r>
          </a:p>
          <a:p>
            <a:r>
              <a:t>Random token email valid no more than 30 days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5"/>
          <p:cNvSpPr txBox="1">
            <a:spLocks noGrp="1"/>
          </p:cNvSpPr>
          <p:nvPr>
            <p:ph type="title"/>
          </p:nvPr>
        </p:nvSpPr>
        <p:spPr>
          <a:prstGeom prst="rect">
            <a:avLst/>
          </a:prstGeom>
        </p:spPr>
        <p:txBody>
          <a:bodyPr/>
          <a:lstStyle/>
          <a:p>
            <a:r>
              <a:t>Methods to obtain certificate</a:t>
            </a:r>
          </a:p>
        </p:txBody>
      </p:sp>
      <p:sp>
        <p:nvSpPr>
          <p:cNvPr id="150" name="Content Placeholder 12"/>
          <p:cNvSpPr txBox="1">
            <a:spLocks noGrp="1"/>
          </p:cNvSpPr>
          <p:nvPr>
            <p:ph type="body" idx="1"/>
          </p:nvPr>
        </p:nvSpPr>
        <p:spPr>
          <a:xfrm>
            <a:off x="565148" y="2390504"/>
            <a:ext cx="10309681" cy="4323806"/>
          </a:xfrm>
          <a:prstGeom prst="rect">
            <a:avLst/>
          </a:prstGeom>
        </p:spPr>
        <p:txBody>
          <a:bodyPr/>
          <a:lstStyle/>
          <a:p>
            <a:r>
              <a:t>3.2.2.4.7 DNS Change – BR Requirements</a:t>
            </a:r>
          </a:p>
          <a:p>
            <a:r>
              <a:t>confirm presence of Random Value/Request Token in DNS CNAME, TXT or CAA record for either Authorization Domain Name or Authorization Domain Name that is prefixed with a Domain Label that begins with an underscore character.</a:t>
            </a:r>
          </a:p>
          <a:p>
            <a:r>
              <a:t>Valid no more than 30 days</a:t>
            </a:r>
          </a:p>
          <a:p>
            <a:r>
              <a:t>Note: Once the FQDN has been validated using this method, the CA MAY also issue Certificates for other FQDNs that end with all the Domain Labels of the validated FQDN. This method is suitable for validating Wildcard Domain Names.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5"/>
          <p:cNvSpPr txBox="1">
            <a:spLocks noGrp="1"/>
          </p:cNvSpPr>
          <p:nvPr>
            <p:ph type="title"/>
          </p:nvPr>
        </p:nvSpPr>
        <p:spPr>
          <a:prstGeom prst="rect">
            <a:avLst/>
          </a:prstGeom>
        </p:spPr>
        <p:txBody>
          <a:bodyPr/>
          <a:lstStyle/>
          <a:p>
            <a:r>
              <a:t>Methods to obtain certificate</a:t>
            </a:r>
          </a:p>
        </p:txBody>
      </p:sp>
      <p:sp>
        <p:nvSpPr>
          <p:cNvPr id="153" name="Content Placeholder 12"/>
          <p:cNvSpPr txBox="1">
            <a:spLocks noGrp="1"/>
          </p:cNvSpPr>
          <p:nvPr>
            <p:ph type="body" idx="1"/>
          </p:nvPr>
        </p:nvSpPr>
        <p:spPr>
          <a:xfrm>
            <a:off x="565150" y="2338253"/>
            <a:ext cx="10309681" cy="4323806"/>
          </a:xfrm>
          <a:prstGeom prst="rect">
            <a:avLst/>
          </a:prstGeom>
        </p:spPr>
        <p:txBody>
          <a:bodyPr/>
          <a:lstStyle/>
          <a:p>
            <a:pPr marL="349200" indent="-349200" defTabSz="886968">
              <a:spcBef>
                <a:spcPts val="900"/>
              </a:spcBef>
              <a:defRPr sz="1746"/>
            </a:pPr>
            <a:r>
              <a:t>3.2.2.4.8 IP Address – BR Requirements</a:t>
            </a:r>
          </a:p>
          <a:p>
            <a:pPr marL="349200" indent="-349200" defTabSz="886968">
              <a:spcBef>
                <a:spcPts val="900"/>
              </a:spcBef>
              <a:defRPr sz="1746"/>
            </a:pPr>
            <a:r>
              <a:t>DNS lookup for A or AAAA</a:t>
            </a:r>
          </a:p>
          <a:p>
            <a:pPr marL="349200" indent="-349200" defTabSz="886968">
              <a:spcBef>
                <a:spcPts val="900"/>
              </a:spcBef>
              <a:defRPr sz="1746"/>
            </a:pPr>
            <a:r>
              <a:t>This method is NOT suitable for validating Wildcard Domain Names. </a:t>
            </a:r>
          </a:p>
          <a:p>
            <a:pPr marL="349200" indent="-349200" defTabSz="886968">
              <a:spcBef>
                <a:spcPts val="900"/>
              </a:spcBef>
              <a:defRPr sz="1746"/>
            </a:pPr>
            <a:r>
              <a:t>Shared Hosting environments: domain A and B both at IP address X</a:t>
            </a:r>
          </a:p>
          <a:p>
            <a:pPr marL="349200" indent="-349200" defTabSz="886968">
              <a:spcBef>
                <a:spcPts val="900"/>
              </a:spcBef>
              <a:defRPr sz="1746"/>
            </a:pPr>
            <a:r>
              <a:t>3.2.2.4.15 Phone Contact with Domain Contact</a:t>
            </a:r>
          </a:p>
          <a:p>
            <a:pPr marL="349200" indent="-349200" defTabSz="886968">
              <a:spcBef>
                <a:spcPts val="900"/>
              </a:spcBef>
              <a:defRPr sz="1746"/>
            </a:pPr>
            <a:r>
              <a:t>Call Domain Contact’s phone number. </a:t>
            </a:r>
          </a:p>
          <a:p>
            <a:pPr marL="349200" indent="-349200" defTabSz="886968">
              <a:spcBef>
                <a:spcPts val="900"/>
              </a:spcBef>
              <a:defRPr sz="1746"/>
            </a:pPr>
            <a:r>
              <a:t>May request to be transferred, may leave voicemail with random value. </a:t>
            </a:r>
          </a:p>
          <a:p>
            <a:pPr marL="349200" indent="-349200" defTabSz="886968">
              <a:spcBef>
                <a:spcPts val="900"/>
              </a:spcBef>
              <a:defRPr sz="1746"/>
            </a:pPr>
            <a:r>
              <a:t>Valid no more than 30 days</a:t>
            </a:r>
          </a:p>
          <a:p>
            <a:pPr marL="0" indent="0" defTabSz="886968">
              <a:spcBef>
                <a:spcPts val="900"/>
              </a:spcBef>
              <a:buSzTx/>
              <a:buFont typeface="Wingdings"/>
              <a:buNone/>
              <a:defRPr sz="1746"/>
            </a:pPr>
            <a:r>
              <a:t>3.2.2.4.16 Phone Contact with DNS TXT Record Phone Contact</a:t>
            </a:r>
          </a:p>
          <a:p>
            <a:pPr marL="0" indent="0" defTabSz="886968">
              <a:spcBef>
                <a:spcPts val="900"/>
              </a:spcBef>
              <a:buSzTx/>
              <a:buFont typeface="Wingdings"/>
              <a:buNone/>
              <a:defRPr sz="1746"/>
            </a:pPr>
            <a:r>
              <a:t>Call the DNS TXT Record Phone Contact’s phone number</a:t>
            </a:r>
          </a:p>
          <a:p>
            <a:pPr marL="0" indent="0" defTabSz="886968">
              <a:spcBef>
                <a:spcPts val="900"/>
              </a:spcBef>
              <a:buSzTx/>
              <a:buFont typeface="Wingdings"/>
              <a:buNone/>
              <a:defRPr sz="1746"/>
            </a:pPr>
            <a:r>
              <a:t>May not request to be transfer, may leave voicemail – valid 30 days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15"/>
          <p:cNvSpPr txBox="1">
            <a:spLocks noGrp="1"/>
          </p:cNvSpPr>
          <p:nvPr>
            <p:ph type="title"/>
          </p:nvPr>
        </p:nvSpPr>
        <p:spPr>
          <a:prstGeom prst="rect">
            <a:avLst/>
          </a:prstGeom>
        </p:spPr>
        <p:txBody>
          <a:bodyPr/>
          <a:lstStyle/>
          <a:p>
            <a:r>
              <a:t>Methods to obtain certificate</a:t>
            </a:r>
          </a:p>
        </p:txBody>
      </p:sp>
      <p:sp>
        <p:nvSpPr>
          <p:cNvPr id="156" name="Content Placeholder 12"/>
          <p:cNvSpPr txBox="1">
            <a:spLocks noGrp="1"/>
          </p:cNvSpPr>
          <p:nvPr>
            <p:ph type="body" idx="1"/>
          </p:nvPr>
        </p:nvSpPr>
        <p:spPr>
          <a:xfrm>
            <a:off x="565150" y="2338253"/>
            <a:ext cx="10309681" cy="4323806"/>
          </a:xfrm>
          <a:prstGeom prst="rect">
            <a:avLst/>
          </a:prstGeom>
        </p:spPr>
        <p:txBody>
          <a:bodyPr/>
          <a:lstStyle/>
          <a:p>
            <a:r>
              <a:t>3.2.2.4.18 Agreed‑Upon Change to Website v2</a:t>
            </a:r>
          </a:p>
          <a:p>
            <a:r>
              <a:t>The file containing the Request Token or Random Value: 1. MUST be located on the Authorization Domain Name, and 2. MUST be located under the “/.well‐known/pki‐validation” directory, and 3. MUST be retrieved via either the “http” or “https” scheme, and 4. MUST be accessed over an Authorized Port.</a:t>
            </a:r>
          </a:p>
          <a:p>
            <a:r>
              <a:t>Valid no more than 30 days</a:t>
            </a:r>
          </a:p>
          <a:p>
            <a:r>
              <a:t>3.2.2.5.3 Reverse Address Lookup</a:t>
            </a:r>
          </a:p>
          <a:p>
            <a:r>
              <a:t>3.2.2.6 Wildcard Domain Validation </a:t>
            </a:r>
          </a:p>
          <a:p>
            <a:r>
              <a:t>Namespace. (e.g. CAs MUST NOT issue “*.co.uk” or “*.local”, but MAY issue “*.example.com” to Example Co.). Determination of what is “registry‐controlled” versus the registerable portion of a Country Code Top‐Level Domain Namespace is not standardized at the time of writing and is not a property of the DNS itself. Current best practice is to consult a “public suffix list” such as the Public Suffix List (PSL), and to retrieve a fresh copy regularly.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15"/>
          <p:cNvSpPr txBox="1">
            <a:spLocks noGrp="1"/>
          </p:cNvSpPr>
          <p:nvPr>
            <p:ph type="title"/>
          </p:nvPr>
        </p:nvSpPr>
        <p:spPr>
          <a:prstGeom prst="rect">
            <a:avLst/>
          </a:prstGeom>
        </p:spPr>
        <p:txBody>
          <a:bodyPr/>
          <a:lstStyle/>
          <a:p>
            <a:r>
              <a:rPr dirty="0"/>
              <a:t>Methods to obtain certificate</a:t>
            </a:r>
          </a:p>
        </p:txBody>
      </p:sp>
      <p:sp>
        <p:nvSpPr>
          <p:cNvPr id="159" name="Content Placeholder 12"/>
          <p:cNvSpPr txBox="1">
            <a:spLocks noGrp="1"/>
          </p:cNvSpPr>
          <p:nvPr>
            <p:ph type="body" idx="1"/>
          </p:nvPr>
        </p:nvSpPr>
        <p:spPr>
          <a:xfrm>
            <a:off x="565150" y="2338253"/>
            <a:ext cx="10309681" cy="4323806"/>
          </a:xfrm>
          <a:prstGeom prst="rect">
            <a:avLst/>
          </a:prstGeom>
        </p:spPr>
        <p:txBody>
          <a:bodyPr/>
          <a:lstStyle/>
          <a:p>
            <a:r>
              <a:t>3.2.2.4.19 Agreed‑Upon Change to Website ‑ ACME</a:t>
            </a:r>
          </a:p>
          <a:p>
            <a:r>
              <a:t>ACME HTTP Challenge method defined in Section 8.3 of RFC 8555</a:t>
            </a:r>
          </a:p>
          <a:p>
            <a:r>
              <a:t>The CA MUST receive a successful HTTP response</a:t>
            </a:r>
          </a:p>
          <a:p>
            <a:r>
              <a:t>Valid no more than 30 days</a:t>
            </a:r>
          </a:p>
          <a:p>
            <a:endParaRPr/>
          </a:p>
          <a:p>
            <a:r>
              <a:t>3.2.2.4.20 TLS Using ALPN</a:t>
            </a:r>
          </a:p>
          <a:p>
            <a:r>
              <a:t>TLS Application‐Layer Protocol Negotiation (ALPN) Extension [RFC7301] as defined in RFC 8737</a:t>
            </a:r>
          </a:p>
          <a:p>
            <a:r>
              <a:t>Valid no more than 30 days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15"/>
          <p:cNvSpPr txBox="1">
            <a:spLocks noGrp="1"/>
          </p:cNvSpPr>
          <p:nvPr>
            <p:ph type="title"/>
          </p:nvPr>
        </p:nvSpPr>
        <p:spPr>
          <a:prstGeom prst="rect">
            <a:avLst/>
          </a:prstGeom>
        </p:spPr>
        <p:txBody>
          <a:bodyPr/>
          <a:lstStyle/>
          <a:p>
            <a:r>
              <a:t>categorize</a:t>
            </a:r>
          </a:p>
        </p:txBody>
      </p:sp>
      <p:grpSp>
        <p:nvGrpSpPr>
          <p:cNvPr id="164" name="Rectangle 1"/>
          <p:cNvGrpSpPr/>
          <p:nvPr/>
        </p:nvGrpSpPr>
        <p:grpSpPr>
          <a:xfrm>
            <a:off x="1557925" y="2619780"/>
            <a:ext cx="3500849" cy="2155371"/>
            <a:chOff x="0" y="0"/>
            <a:chExt cx="3500847" cy="2155370"/>
          </a:xfrm>
        </p:grpSpPr>
        <p:sp>
          <p:nvSpPr>
            <p:cNvPr id="162" name="Rectangle"/>
            <p:cNvSpPr/>
            <p:nvPr/>
          </p:nvSpPr>
          <p:spPr>
            <a:xfrm>
              <a:off x="-1" y="0"/>
              <a:ext cx="3500849" cy="2155371"/>
            </a:xfrm>
            <a:prstGeom prst="rect">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63" name="Email/SMS/Phone…"/>
            <p:cNvSpPr txBox="1"/>
            <p:nvPr/>
          </p:nvSpPr>
          <p:spPr>
            <a:xfrm>
              <a:off x="51117" y="193765"/>
              <a:ext cx="3398613" cy="176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Email/SMS/Phone</a:t>
              </a:r>
            </a:p>
            <a:p>
              <a:pPr algn="ctr">
                <a:defRPr>
                  <a:solidFill>
                    <a:srgbClr val="FFFFFF"/>
                  </a:solidFill>
                </a:defRPr>
              </a:pPr>
              <a:r>
                <a:t>-Require access to other service </a:t>
              </a:r>
            </a:p>
            <a:p>
              <a:pPr algn="ctr">
                <a:defRPr>
                  <a:solidFill>
                    <a:srgbClr val="FFFFFF"/>
                  </a:solidFill>
                </a:defRPr>
              </a:pPr>
              <a:r>
                <a:t>Sub-category:</a:t>
              </a:r>
            </a:p>
            <a:p>
              <a:pPr algn="ctr">
                <a:defRPr>
                  <a:solidFill>
                    <a:srgbClr val="FFFFFF"/>
                  </a:solidFill>
                </a:defRPr>
              </a:pPr>
              <a:r>
                <a:t>Mail/Fax</a:t>
              </a:r>
            </a:p>
            <a:p>
              <a:pPr>
                <a:defRPr>
                  <a:solidFill>
                    <a:srgbClr val="FFFFFF"/>
                  </a:solidFill>
                </a:defRPr>
              </a:pPr>
              <a:r>
                <a:t>-Require access to physical service (not all fax physical) </a:t>
              </a:r>
            </a:p>
          </p:txBody>
        </p:sp>
      </p:grpSp>
      <p:grpSp>
        <p:nvGrpSpPr>
          <p:cNvPr id="167" name="Oval 2"/>
          <p:cNvGrpSpPr/>
          <p:nvPr/>
        </p:nvGrpSpPr>
        <p:grpSpPr>
          <a:xfrm>
            <a:off x="7133228" y="2619780"/>
            <a:ext cx="3897088" cy="2155371"/>
            <a:chOff x="0" y="0"/>
            <a:chExt cx="3897086" cy="2155369"/>
          </a:xfrm>
        </p:grpSpPr>
        <p:sp>
          <p:nvSpPr>
            <p:cNvPr id="165" name="Oval"/>
            <p:cNvSpPr/>
            <p:nvPr/>
          </p:nvSpPr>
          <p:spPr>
            <a:xfrm>
              <a:off x="-1" y="0"/>
              <a:ext cx="3897088" cy="2155370"/>
            </a:xfrm>
            <a:prstGeom prst="ellipse">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defRPr>
                  <a:solidFill>
                    <a:srgbClr val="FFFFFF"/>
                  </a:solidFill>
                </a:defRPr>
              </a:pPr>
              <a:endParaRPr/>
            </a:p>
          </p:txBody>
        </p:sp>
        <p:sp>
          <p:nvSpPr>
            <p:cNvPr id="166" name="DNS/HTTP/HTTPS/TLS…"/>
            <p:cNvSpPr txBox="1"/>
            <p:nvPr/>
          </p:nvSpPr>
          <p:spPr>
            <a:xfrm>
              <a:off x="621832" y="193764"/>
              <a:ext cx="2653422" cy="176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a:solidFill>
                    <a:srgbClr val="FFFFFF"/>
                  </a:solidFill>
                </a:defRPr>
              </a:pPr>
              <a:r>
                <a:t>DNS/HTTP/HTTPS/TLS</a:t>
              </a:r>
            </a:p>
            <a:p>
              <a:pPr algn="ctr">
                <a:defRPr>
                  <a:solidFill>
                    <a:srgbClr val="FFFFFF"/>
                  </a:solidFill>
                </a:defRPr>
              </a:pPr>
              <a:r>
                <a:t>-Require secure server/DNS</a:t>
              </a:r>
            </a:p>
            <a:p>
              <a:pPr algn="ctr">
                <a:defRPr>
                  <a:solidFill>
                    <a:srgbClr val="FFFFFF"/>
                  </a:solidFill>
                </a:defRPr>
              </a:pPr>
              <a:r>
                <a:t>Sub-category:</a:t>
              </a:r>
            </a:p>
            <a:p>
              <a:pPr algn="ctr">
                <a:defRPr>
                  <a:solidFill>
                    <a:srgbClr val="FFFFFF"/>
                  </a:solidFill>
                </a:defRPr>
              </a:pPr>
              <a:r>
                <a:t>IP address</a:t>
              </a:r>
            </a:p>
            <a:p>
              <a:pPr>
                <a:defRPr>
                  <a:solidFill>
                    <a:srgbClr val="FFFFFF"/>
                  </a:solidFill>
                </a:defRPr>
              </a:pPr>
              <a:r>
                <a:t>-Require ownership of IP</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7656549-A9DD-BBF8-4106-20CDDE7287CA}"/>
              </a:ext>
            </a:extLst>
          </p:cNvPr>
          <p:cNvPicPr>
            <a:picLocks noGrp="1" noRot="1" noChangeAspect="1" noMove="1" noResize="1" noEditPoints="1" noAdjustHandles="1" noChangeArrowheads="1" noChangeShapeType="1" noCrop="1"/>
          </p:cNvPicPr>
          <p:nvPr/>
        </p:nvPicPr>
        <p:blipFill>
          <a:blip r:embed="rId2"/>
          <a:stretch>
            <a:fillRect/>
          </a:stretch>
        </p:blipFill>
        <p:spPr>
          <a:xfrm>
            <a:off x="10149254" y="1118378"/>
            <a:ext cx="891617" cy="609653"/>
          </a:xfrm>
          <a:prstGeom prst="rect">
            <a:avLst/>
          </a:prstGeom>
        </p:spPr>
      </p:pic>
      <p:sp>
        <p:nvSpPr>
          <p:cNvPr id="169" name="Title 15"/>
          <p:cNvSpPr txBox="1">
            <a:spLocks noGrp="1"/>
          </p:cNvSpPr>
          <p:nvPr>
            <p:ph type="title"/>
          </p:nvPr>
        </p:nvSpPr>
        <p:spPr>
          <a:xfrm>
            <a:off x="4010471" y="0"/>
            <a:ext cx="5486401" cy="411745"/>
          </a:xfrm>
          <a:prstGeom prst="rect">
            <a:avLst/>
          </a:prstGeom>
        </p:spPr>
        <p:txBody>
          <a:bodyPr/>
          <a:lstStyle>
            <a:lvl1pPr>
              <a:defRPr sz="1700" spc="242"/>
            </a:lvl1pPr>
          </a:lstStyle>
          <a:p>
            <a:r>
              <a:rPr lang="en-US" dirty="0">
                <a:latin typeface="Times New Roman" panose="02020603050405020304" pitchFamily="18" charset="0"/>
                <a:cs typeface="Times New Roman" panose="02020603050405020304" pitchFamily="18" charset="0"/>
              </a:rPr>
              <a:t>Contact method for verification</a:t>
            </a:r>
            <a:endParaRPr dirty="0">
              <a:latin typeface="Times New Roman" panose="02020603050405020304" pitchFamily="18" charset="0"/>
              <a:cs typeface="Times New Roman" panose="02020603050405020304" pitchFamily="18" charset="0"/>
            </a:endParaRPr>
          </a:p>
        </p:txBody>
      </p:sp>
      <p:grpSp>
        <p:nvGrpSpPr>
          <p:cNvPr id="172" name="Rectangle 4"/>
          <p:cNvGrpSpPr/>
          <p:nvPr/>
        </p:nvGrpSpPr>
        <p:grpSpPr>
          <a:xfrm>
            <a:off x="3870925" y="492372"/>
            <a:ext cx="1027986" cy="639406"/>
            <a:chOff x="0" y="0"/>
            <a:chExt cx="1027985" cy="639405"/>
          </a:xfrm>
          <a:solidFill>
            <a:schemeClr val="accent3">
              <a:lumMod val="75000"/>
            </a:schemeClr>
          </a:solidFill>
        </p:grpSpPr>
        <p:sp>
          <p:nvSpPr>
            <p:cNvPr id="170" name="Rectangle"/>
            <p:cNvSpPr/>
            <p:nvPr/>
          </p:nvSpPr>
          <p:spPr>
            <a:xfrm>
              <a:off x="-1" y="-1"/>
              <a:ext cx="1027987" cy="639407"/>
            </a:xfrm>
            <a:prstGeom prst="rect">
              <a:avLst/>
            </a:prstGeom>
            <a:grp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171" name="Email"/>
            <p:cNvSpPr txBox="1"/>
            <p:nvPr/>
          </p:nvSpPr>
          <p:spPr>
            <a:xfrm>
              <a:off x="51117" y="134282"/>
              <a:ext cx="925751" cy="370841"/>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a:latin typeface="Times New Roman" panose="02020603050405020304" pitchFamily="18" charset="0"/>
                  <a:cs typeface="Times New Roman" panose="02020603050405020304" pitchFamily="18" charset="0"/>
                </a:rPr>
                <a:t>Email</a:t>
              </a:r>
            </a:p>
          </p:txBody>
        </p:sp>
      </p:grpSp>
      <p:grpSp>
        <p:nvGrpSpPr>
          <p:cNvPr id="175" name="Rectangle 5"/>
          <p:cNvGrpSpPr/>
          <p:nvPr/>
        </p:nvGrpSpPr>
        <p:grpSpPr>
          <a:xfrm>
            <a:off x="10203325" y="492371"/>
            <a:ext cx="1027988" cy="639408"/>
            <a:chOff x="-1" y="-1"/>
            <a:chExt cx="1027987" cy="639407"/>
          </a:xfrm>
          <a:solidFill>
            <a:schemeClr val="accent3">
              <a:lumMod val="75000"/>
            </a:schemeClr>
          </a:solidFill>
        </p:grpSpPr>
        <p:sp>
          <p:nvSpPr>
            <p:cNvPr id="173" name="Rectangle"/>
            <p:cNvSpPr/>
            <p:nvPr/>
          </p:nvSpPr>
          <p:spPr>
            <a:xfrm>
              <a:off x="-1" y="-1"/>
              <a:ext cx="1027987" cy="639407"/>
            </a:xfrm>
            <a:prstGeom prst="rect">
              <a:avLst/>
            </a:prstGeom>
            <a:grp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174" name="TLS"/>
            <p:cNvSpPr txBox="1"/>
            <p:nvPr/>
          </p:nvSpPr>
          <p:spPr>
            <a:xfrm>
              <a:off x="51117" y="134282"/>
              <a:ext cx="925751" cy="370841"/>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dirty="0">
                  <a:latin typeface="Times New Roman" panose="02020603050405020304" pitchFamily="18" charset="0"/>
                  <a:cs typeface="Times New Roman" panose="02020603050405020304" pitchFamily="18" charset="0"/>
                </a:rPr>
                <a:t>TLS</a:t>
              </a:r>
            </a:p>
          </p:txBody>
        </p:sp>
      </p:grpSp>
      <p:grpSp>
        <p:nvGrpSpPr>
          <p:cNvPr id="178" name="Rectangle 8"/>
          <p:cNvGrpSpPr/>
          <p:nvPr/>
        </p:nvGrpSpPr>
        <p:grpSpPr>
          <a:xfrm>
            <a:off x="474632" y="492372"/>
            <a:ext cx="918108" cy="639406"/>
            <a:chOff x="0" y="0"/>
            <a:chExt cx="918107" cy="639405"/>
          </a:xfrm>
        </p:grpSpPr>
        <p:sp>
          <p:nvSpPr>
            <p:cNvPr id="176" name="Rectangle"/>
            <p:cNvSpPr/>
            <p:nvPr/>
          </p:nvSpPr>
          <p:spPr>
            <a:xfrm>
              <a:off x="-1" y="-1"/>
              <a:ext cx="918109" cy="639407"/>
            </a:xfrm>
            <a:prstGeom prst="rect">
              <a:avLst/>
            </a:prstGeom>
            <a:solidFill>
              <a:schemeClr val="accent3">
                <a:lumMod val="75000"/>
              </a:schemeClr>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177" name="Phone"/>
            <p:cNvSpPr txBox="1"/>
            <p:nvPr/>
          </p:nvSpPr>
          <p:spPr>
            <a:xfrm>
              <a:off x="51117" y="134282"/>
              <a:ext cx="815873"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dirty="0">
                  <a:latin typeface="Times New Roman" panose="02020603050405020304" pitchFamily="18" charset="0"/>
                  <a:cs typeface="Times New Roman" panose="02020603050405020304" pitchFamily="18" charset="0"/>
                </a:rPr>
                <a:t>Phone</a:t>
              </a:r>
            </a:p>
          </p:txBody>
        </p:sp>
      </p:grpSp>
      <p:grpSp>
        <p:nvGrpSpPr>
          <p:cNvPr id="182" name="Rectangle 10"/>
          <p:cNvGrpSpPr/>
          <p:nvPr/>
        </p:nvGrpSpPr>
        <p:grpSpPr>
          <a:xfrm>
            <a:off x="7663527" y="1474680"/>
            <a:ext cx="1415948" cy="921128"/>
            <a:chOff x="-42452" y="-19455"/>
            <a:chExt cx="1415947" cy="921126"/>
          </a:xfrm>
        </p:grpSpPr>
        <p:sp>
          <p:nvSpPr>
            <p:cNvPr id="179" name="Rectangle"/>
            <p:cNvSpPr/>
            <p:nvPr/>
          </p:nvSpPr>
          <p:spPr>
            <a:xfrm>
              <a:off x="-42452" y="9438"/>
              <a:ext cx="1394725" cy="867517"/>
            </a:xfrm>
            <a:prstGeom prst="rect">
              <a:avLst/>
            </a:prstGeom>
            <a:solidFill>
              <a:schemeClr val="accent2"/>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180" name="DNS CNAME, TXT or CAA record"/>
            <p:cNvSpPr txBox="1"/>
            <p:nvPr/>
          </p:nvSpPr>
          <p:spPr>
            <a:xfrm>
              <a:off x="55324" y="-19455"/>
              <a:ext cx="700124" cy="92112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defTabSz="457200">
                <a:spcBef>
                  <a:spcPts val="1200"/>
                </a:spcBef>
                <a:defRPr sz="1200">
                  <a:solidFill>
                    <a:srgbClr val="FFFFFF"/>
                  </a:solidFill>
                  <a:latin typeface="Times Roman"/>
                  <a:ea typeface="Times Roman"/>
                  <a:cs typeface="Times Roman"/>
                  <a:sym typeface="Times Roman"/>
                </a:defRPr>
              </a:lvl1pPr>
            </a:lstStyle>
            <a:p>
              <a:r>
                <a:rPr dirty="0">
                  <a:latin typeface="Times New Roman" panose="02020603050405020304" pitchFamily="18" charset="0"/>
                  <a:cs typeface="Times New Roman" panose="02020603050405020304" pitchFamily="18" charset="0"/>
                </a:rPr>
                <a:t>DNS CNAME, TXT or CAA record</a:t>
              </a:r>
            </a:p>
          </p:txBody>
        </p:sp>
        <p:sp>
          <p:nvSpPr>
            <p:cNvPr id="181" name="3.2.2.4.7"/>
            <p:cNvSpPr txBox="1"/>
            <p:nvPr/>
          </p:nvSpPr>
          <p:spPr>
            <a:xfrm>
              <a:off x="673371" y="320557"/>
              <a:ext cx="700124" cy="35857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defTabSz="457200">
                <a:spcBef>
                  <a:spcPts val="1200"/>
                </a:spcBef>
                <a:defRPr sz="1200">
                  <a:solidFill>
                    <a:srgbClr val="2934DE"/>
                  </a:solidFill>
                  <a:latin typeface="Times Roman"/>
                  <a:ea typeface="Times Roman"/>
                  <a:cs typeface="Times Roman"/>
                  <a:sym typeface="Times Roman"/>
                </a:defRPr>
              </a:lvl1pPr>
            </a:lstStyle>
            <a:p>
              <a:r>
                <a:rPr dirty="0">
                  <a:latin typeface="Times New Roman" panose="02020603050405020304" pitchFamily="18" charset="0"/>
                  <a:cs typeface="Times New Roman" panose="02020603050405020304" pitchFamily="18" charset="0"/>
                </a:rPr>
                <a:t>3.2.2.4.7</a:t>
              </a:r>
            </a:p>
          </p:txBody>
        </p:sp>
      </p:grpSp>
      <p:grpSp>
        <p:nvGrpSpPr>
          <p:cNvPr id="186" name="Rectangle 11"/>
          <p:cNvGrpSpPr/>
          <p:nvPr/>
        </p:nvGrpSpPr>
        <p:grpSpPr>
          <a:xfrm>
            <a:off x="9714042" y="2889247"/>
            <a:ext cx="2251326" cy="1181760"/>
            <a:chOff x="0" y="-445102"/>
            <a:chExt cx="2251325" cy="1181758"/>
          </a:xfrm>
        </p:grpSpPr>
        <p:sp>
          <p:nvSpPr>
            <p:cNvPr id="183" name="Rectangle"/>
            <p:cNvSpPr/>
            <p:nvPr/>
          </p:nvSpPr>
          <p:spPr>
            <a:xfrm>
              <a:off x="0" y="-445102"/>
              <a:ext cx="2251325" cy="1074777"/>
            </a:xfrm>
            <a:prstGeom prst="rect">
              <a:avLst/>
            </a:prstGeom>
            <a:solidFill>
              <a:schemeClr val="accent2"/>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184" name="(ALPN) Extension [RFC7301]"/>
            <p:cNvSpPr txBox="1"/>
            <p:nvPr/>
          </p:nvSpPr>
          <p:spPr>
            <a:xfrm>
              <a:off x="40345" y="-412850"/>
              <a:ext cx="1109263" cy="111863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defTabSz="457200">
                <a:spcBef>
                  <a:spcPts val="1200"/>
                </a:spcBef>
                <a:defRPr sz="1600">
                  <a:solidFill>
                    <a:srgbClr val="FFFFFF"/>
                  </a:solidFill>
                  <a:latin typeface="Times Roman"/>
                  <a:ea typeface="Times Roman"/>
                  <a:cs typeface="Times Roman"/>
                  <a:sym typeface="Times Roman"/>
                </a:defRPr>
              </a:lvl1pPr>
            </a:lstStyle>
            <a:p>
              <a:r>
                <a:rPr dirty="0">
                  <a:latin typeface="Times New Roman" panose="02020603050405020304" pitchFamily="18" charset="0"/>
                  <a:cs typeface="Times New Roman" panose="02020603050405020304" pitchFamily="18" charset="0"/>
                </a:rPr>
                <a:t>(ALPN) Extension [RFC7301]</a:t>
              </a:r>
              <a:endParaRPr sz="1200" dirty="0">
                <a:latin typeface="Times New Roman" panose="02020603050405020304" pitchFamily="18" charset="0"/>
                <a:cs typeface="Times New Roman" panose="02020603050405020304" pitchFamily="18" charset="0"/>
              </a:endParaRPr>
            </a:p>
          </p:txBody>
        </p:sp>
        <p:sp>
          <p:nvSpPr>
            <p:cNvPr id="185" name="3.2.2.4.20"/>
            <p:cNvSpPr txBox="1"/>
            <p:nvPr/>
          </p:nvSpPr>
          <p:spPr>
            <a:xfrm>
              <a:off x="1131823" y="89289"/>
              <a:ext cx="1109263" cy="64736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defTabSz="457200">
                <a:spcBef>
                  <a:spcPts val="1200"/>
                </a:spcBef>
                <a:defRPr sz="1600">
                  <a:solidFill>
                    <a:srgbClr val="2934DE"/>
                  </a:solidFill>
                  <a:latin typeface="Times Roman"/>
                  <a:ea typeface="Times Roman"/>
                  <a:cs typeface="Times Roman"/>
                  <a:sym typeface="Times Roman"/>
                </a:defRPr>
              </a:lvl1pPr>
            </a:lstStyle>
            <a:p>
              <a:r>
                <a:rPr dirty="0">
                  <a:latin typeface="Times New Roman" panose="02020603050405020304" pitchFamily="18" charset="0"/>
                  <a:cs typeface="Times New Roman" panose="02020603050405020304" pitchFamily="18" charset="0"/>
                </a:rPr>
                <a:t>3.2.2.4.20</a:t>
              </a:r>
              <a:endParaRPr sz="1200" dirty="0">
                <a:latin typeface="Times New Roman" panose="02020603050405020304" pitchFamily="18" charset="0"/>
                <a:cs typeface="Times New Roman" panose="02020603050405020304" pitchFamily="18" charset="0"/>
              </a:endParaRPr>
            </a:p>
          </p:txBody>
        </p:sp>
      </p:grpSp>
      <p:grpSp>
        <p:nvGrpSpPr>
          <p:cNvPr id="189" name="Rectangle 12"/>
          <p:cNvGrpSpPr/>
          <p:nvPr/>
        </p:nvGrpSpPr>
        <p:grpSpPr>
          <a:xfrm>
            <a:off x="2665575" y="492372"/>
            <a:ext cx="1027986" cy="639406"/>
            <a:chOff x="0" y="0"/>
            <a:chExt cx="1027985" cy="639405"/>
          </a:xfrm>
        </p:grpSpPr>
        <p:sp>
          <p:nvSpPr>
            <p:cNvPr id="187" name="Rectangle"/>
            <p:cNvSpPr/>
            <p:nvPr/>
          </p:nvSpPr>
          <p:spPr>
            <a:xfrm>
              <a:off x="-1" y="-1"/>
              <a:ext cx="1027987" cy="639407"/>
            </a:xfrm>
            <a:prstGeom prst="rect">
              <a:avLst/>
            </a:prstGeom>
            <a:solidFill>
              <a:schemeClr val="accent3">
                <a:lumMod val="75000"/>
              </a:schemeClr>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188" name="SMS"/>
            <p:cNvSpPr txBox="1"/>
            <p:nvPr/>
          </p:nvSpPr>
          <p:spPr>
            <a:xfrm>
              <a:off x="51117" y="134282"/>
              <a:ext cx="925751"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dirty="0">
                  <a:latin typeface="Times New Roman" panose="02020603050405020304" pitchFamily="18" charset="0"/>
                  <a:cs typeface="Times New Roman" panose="02020603050405020304" pitchFamily="18" charset="0"/>
                </a:rPr>
                <a:t>SMS</a:t>
              </a:r>
            </a:p>
          </p:txBody>
        </p:sp>
      </p:grpSp>
      <p:grpSp>
        <p:nvGrpSpPr>
          <p:cNvPr id="192" name="Rectangle 29"/>
          <p:cNvGrpSpPr/>
          <p:nvPr/>
        </p:nvGrpSpPr>
        <p:grpSpPr>
          <a:xfrm>
            <a:off x="5111824" y="486955"/>
            <a:ext cx="1027986" cy="650241"/>
            <a:chOff x="0" y="0"/>
            <a:chExt cx="1027985" cy="650240"/>
          </a:xfrm>
          <a:solidFill>
            <a:schemeClr val="accent3">
              <a:lumMod val="75000"/>
            </a:schemeClr>
          </a:solidFill>
        </p:grpSpPr>
        <p:sp>
          <p:nvSpPr>
            <p:cNvPr id="190" name="Rectangle"/>
            <p:cNvSpPr/>
            <p:nvPr/>
          </p:nvSpPr>
          <p:spPr>
            <a:xfrm>
              <a:off x="0" y="5417"/>
              <a:ext cx="1027986" cy="639406"/>
            </a:xfrm>
            <a:prstGeom prst="rect">
              <a:avLst/>
            </a:prstGeom>
            <a:grp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191" name="Postal Mail"/>
            <p:cNvSpPr txBox="1"/>
            <p:nvPr/>
          </p:nvSpPr>
          <p:spPr>
            <a:xfrm>
              <a:off x="51117" y="0"/>
              <a:ext cx="925751" cy="650241"/>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a:latin typeface="Times New Roman" panose="02020603050405020304" pitchFamily="18" charset="0"/>
                  <a:cs typeface="Times New Roman" panose="02020603050405020304" pitchFamily="18" charset="0"/>
                </a:rPr>
                <a:t>Postal Mail</a:t>
              </a:r>
            </a:p>
          </p:txBody>
        </p:sp>
      </p:grpSp>
      <p:grpSp>
        <p:nvGrpSpPr>
          <p:cNvPr id="200" name="Rectangle 31"/>
          <p:cNvGrpSpPr/>
          <p:nvPr/>
        </p:nvGrpSpPr>
        <p:grpSpPr>
          <a:xfrm>
            <a:off x="809823" y="1569574"/>
            <a:ext cx="1376631" cy="639406"/>
            <a:chOff x="-19032" y="0"/>
            <a:chExt cx="1376630" cy="639405"/>
          </a:xfrm>
        </p:grpSpPr>
        <p:sp>
          <p:nvSpPr>
            <p:cNvPr id="197" name="Rectangle"/>
            <p:cNvSpPr/>
            <p:nvPr/>
          </p:nvSpPr>
          <p:spPr>
            <a:xfrm>
              <a:off x="0" y="-1"/>
              <a:ext cx="1301816" cy="639407"/>
            </a:xfrm>
            <a:prstGeom prst="rect">
              <a:avLst/>
            </a:prstGeom>
            <a:solidFill>
              <a:schemeClr val="accent2"/>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198" name="WHOIS"/>
            <p:cNvSpPr txBox="1"/>
            <p:nvPr/>
          </p:nvSpPr>
          <p:spPr>
            <a:xfrm>
              <a:off x="-19033" y="134282"/>
              <a:ext cx="658158"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1300">
                  <a:solidFill>
                    <a:srgbClr val="FFFFFF"/>
                  </a:solidFill>
                </a:defRPr>
              </a:lvl1pPr>
            </a:lstStyle>
            <a:p>
              <a:r>
                <a:rPr dirty="0">
                  <a:latin typeface="Times New Roman" panose="02020603050405020304" pitchFamily="18" charset="0"/>
                  <a:cs typeface="Times New Roman" panose="02020603050405020304" pitchFamily="18" charset="0"/>
                </a:rPr>
                <a:t>WHOIS</a:t>
              </a:r>
            </a:p>
          </p:txBody>
        </p:sp>
        <p:sp>
          <p:nvSpPr>
            <p:cNvPr id="199" name="3.2.2.4.15"/>
            <p:cNvSpPr txBox="1"/>
            <p:nvPr/>
          </p:nvSpPr>
          <p:spPr>
            <a:xfrm>
              <a:off x="528865" y="134282"/>
              <a:ext cx="828734"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1200">
                  <a:solidFill>
                    <a:srgbClr val="2934DE"/>
                  </a:solidFill>
                </a:defRPr>
              </a:lvl1pPr>
            </a:lstStyle>
            <a:p>
              <a:r>
                <a:rPr>
                  <a:latin typeface="Times New Roman" panose="02020603050405020304" pitchFamily="18" charset="0"/>
                  <a:cs typeface="Times New Roman" panose="02020603050405020304" pitchFamily="18" charset="0"/>
                </a:rPr>
                <a:t>3.2.2.4.15</a:t>
              </a:r>
            </a:p>
          </p:txBody>
        </p:sp>
      </p:grpSp>
      <p:grpSp>
        <p:nvGrpSpPr>
          <p:cNvPr id="204" name="Rectangle 43"/>
          <p:cNvGrpSpPr/>
          <p:nvPr/>
        </p:nvGrpSpPr>
        <p:grpSpPr>
          <a:xfrm>
            <a:off x="3676599" y="3986760"/>
            <a:ext cx="1364168" cy="639407"/>
            <a:chOff x="332109" y="7761"/>
            <a:chExt cx="1364167" cy="639406"/>
          </a:xfrm>
        </p:grpSpPr>
        <p:sp>
          <p:nvSpPr>
            <p:cNvPr id="201" name="Rectangle"/>
            <p:cNvSpPr/>
            <p:nvPr/>
          </p:nvSpPr>
          <p:spPr>
            <a:xfrm>
              <a:off x="332109" y="7761"/>
              <a:ext cx="1301816" cy="639406"/>
            </a:xfrm>
            <a:prstGeom prst="rect">
              <a:avLst/>
            </a:prstGeom>
            <a:solidFill>
              <a:schemeClr val="accent2"/>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02" name="DNS TXT Record"/>
            <p:cNvSpPr txBox="1"/>
            <p:nvPr/>
          </p:nvSpPr>
          <p:spPr>
            <a:xfrm>
              <a:off x="383226" y="27384"/>
              <a:ext cx="555566" cy="6001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a:solidFill>
                    <a:srgbClr val="FFFFFF"/>
                  </a:solidFill>
                </a:defRPr>
              </a:lvl1pPr>
            </a:lstStyle>
            <a:p>
              <a:r>
                <a:rPr dirty="0">
                  <a:latin typeface="Times New Roman" panose="02020603050405020304" pitchFamily="18" charset="0"/>
                  <a:cs typeface="Times New Roman" panose="02020603050405020304" pitchFamily="18" charset="0"/>
                </a:rPr>
                <a:t>DNS TXT Record</a:t>
              </a:r>
            </a:p>
          </p:txBody>
        </p:sp>
        <p:sp>
          <p:nvSpPr>
            <p:cNvPr id="203" name="3.2.2.4.14"/>
            <p:cNvSpPr txBox="1"/>
            <p:nvPr/>
          </p:nvSpPr>
          <p:spPr>
            <a:xfrm>
              <a:off x="875004" y="188966"/>
              <a:ext cx="821272" cy="2769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1200">
                  <a:solidFill>
                    <a:srgbClr val="2934DE"/>
                  </a:solidFill>
                </a:defRPr>
              </a:lvl1pPr>
            </a:lstStyle>
            <a:p>
              <a:r>
                <a:rPr>
                  <a:latin typeface="Times New Roman" panose="02020603050405020304" pitchFamily="18" charset="0"/>
                  <a:cs typeface="Times New Roman" panose="02020603050405020304" pitchFamily="18" charset="0"/>
                </a:rPr>
                <a:t>3.2.2.4.14</a:t>
              </a:r>
            </a:p>
          </p:txBody>
        </p:sp>
      </p:grpSp>
      <p:grpSp>
        <p:nvGrpSpPr>
          <p:cNvPr id="207" name="Rectangle 70"/>
          <p:cNvGrpSpPr/>
          <p:nvPr/>
        </p:nvGrpSpPr>
        <p:grpSpPr>
          <a:xfrm>
            <a:off x="1570103" y="492372"/>
            <a:ext cx="918108" cy="639406"/>
            <a:chOff x="0" y="0"/>
            <a:chExt cx="918107" cy="639405"/>
          </a:xfrm>
          <a:solidFill>
            <a:schemeClr val="accent3">
              <a:lumMod val="75000"/>
            </a:schemeClr>
          </a:solidFill>
        </p:grpSpPr>
        <p:sp>
          <p:nvSpPr>
            <p:cNvPr id="205" name="Rectangle"/>
            <p:cNvSpPr/>
            <p:nvPr/>
          </p:nvSpPr>
          <p:spPr>
            <a:xfrm>
              <a:off x="-1" y="-1"/>
              <a:ext cx="918109" cy="639407"/>
            </a:xfrm>
            <a:prstGeom prst="rect">
              <a:avLst/>
            </a:prstGeom>
            <a:grp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206" name="Fax"/>
            <p:cNvSpPr txBox="1"/>
            <p:nvPr/>
          </p:nvSpPr>
          <p:spPr>
            <a:xfrm>
              <a:off x="51117" y="134282"/>
              <a:ext cx="815873" cy="370841"/>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a:latin typeface="Times New Roman" panose="02020603050405020304" pitchFamily="18" charset="0"/>
                  <a:cs typeface="Times New Roman" panose="02020603050405020304" pitchFamily="18" charset="0"/>
                </a:rPr>
                <a:t>Fax</a:t>
              </a:r>
            </a:p>
          </p:txBody>
        </p:sp>
      </p:grpSp>
      <p:grpSp>
        <p:nvGrpSpPr>
          <p:cNvPr id="210" name="Rectangle 113"/>
          <p:cNvGrpSpPr/>
          <p:nvPr/>
        </p:nvGrpSpPr>
        <p:grpSpPr>
          <a:xfrm>
            <a:off x="6352723" y="492372"/>
            <a:ext cx="1027986" cy="639406"/>
            <a:chOff x="0" y="0"/>
            <a:chExt cx="1027985" cy="639405"/>
          </a:xfrm>
          <a:solidFill>
            <a:schemeClr val="accent3">
              <a:lumMod val="75000"/>
            </a:schemeClr>
          </a:solidFill>
        </p:grpSpPr>
        <p:sp>
          <p:nvSpPr>
            <p:cNvPr id="208" name="Rectangle"/>
            <p:cNvSpPr/>
            <p:nvPr/>
          </p:nvSpPr>
          <p:spPr>
            <a:xfrm>
              <a:off x="-1" y="-1"/>
              <a:ext cx="1027987" cy="639407"/>
            </a:xfrm>
            <a:prstGeom prst="rect">
              <a:avLst/>
            </a:prstGeom>
            <a:grp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209" name="IP"/>
            <p:cNvSpPr txBox="1"/>
            <p:nvPr/>
          </p:nvSpPr>
          <p:spPr>
            <a:xfrm>
              <a:off x="51117" y="134282"/>
              <a:ext cx="925751" cy="370841"/>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a:latin typeface="Times New Roman" panose="02020603050405020304" pitchFamily="18" charset="0"/>
                  <a:cs typeface="Times New Roman" panose="02020603050405020304" pitchFamily="18" charset="0"/>
                </a:rPr>
                <a:t>IP </a:t>
              </a:r>
            </a:p>
          </p:txBody>
        </p:sp>
      </p:grpSp>
      <p:grpSp>
        <p:nvGrpSpPr>
          <p:cNvPr id="214" name="Rectangle 115"/>
          <p:cNvGrpSpPr/>
          <p:nvPr/>
        </p:nvGrpSpPr>
        <p:grpSpPr>
          <a:xfrm>
            <a:off x="6259001" y="1430427"/>
            <a:ext cx="1364168" cy="1010226"/>
            <a:chOff x="-6351" y="-80751"/>
            <a:chExt cx="1364167" cy="852759"/>
          </a:xfrm>
        </p:grpSpPr>
        <p:sp>
          <p:nvSpPr>
            <p:cNvPr id="211" name="Rectangle"/>
            <p:cNvSpPr/>
            <p:nvPr/>
          </p:nvSpPr>
          <p:spPr>
            <a:xfrm>
              <a:off x="-6351" y="-16988"/>
              <a:ext cx="1287722" cy="725232"/>
            </a:xfrm>
            <a:prstGeom prst="rect">
              <a:avLst/>
            </a:prstGeom>
            <a:solidFill>
              <a:schemeClr val="accent2"/>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12" name="DNS A or AAAA…"/>
            <p:cNvSpPr txBox="1"/>
            <p:nvPr/>
          </p:nvSpPr>
          <p:spPr>
            <a:xfrm>
              <a:off x="51627" y="-80751"/>
              <a:ext cx="613519" cy="85275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p>
              <a:pPr algn="ctr">
                <a:defRPr sz="1100">
                  <a:solidFill>
                    <a:srgbClr val="FFFFFF"/>
                  </a:solidFill>
                </a:defRPr>
              </a:pPr>
              <a:r>
                <a:rPr>
                  <a:latin typeface="Times New Roman" panose="02020603050405020304" pitchFamily="18" charset="0"/>
                  <a:cs typeface="Times New Roman" panose="02020603050405020304" pitchFamily="18" charset="0"/>
                </a:rPr>
                <a:t>DNS A or AAAA</a:t>
              </a:r>
            </a:p>
            <a:p>
              <a:pPr algn="ctr">
                <a:defRPr sz="1100">
                  <a:solidFill>
                    <a:srgbClr val="FFFFFF"/>
                  </a:solidFill>
                </a:defRPr>
              </a:pPr>
              <a:r>
                <a:rPr>
                  <a:latin typeface="Times New Roman" panose="02020603050405020304" pitchFamily="18" charset="0"/>
                  <a:cs typeface="Times New Roman" panose="02020603050405020304" pitchFamily="18" charset="0"/>
                </a:rPr>
                <a:t>record</a:t>
              </a:r>
            </a:p>
          </p:txBody>
        </p:sp>
        <p:sp>
          <p:nvSpPr>
            <p:cNvPr id="213" name="3.2.2.4.8"/>
            <p:cNvSpPr txBox="1"/>
            <p:nvPr/>
          </p:nvSpPr>
          <p:spPr>
            <a:xfrm>
              <a:off x="529850" y="200141"/>
              <a:ext cx="827966" cy="29097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1100">
                  <a:solidFill>
                    <a:srgbClr val="2934DE"/>
                  </a:solidFill>
                </a:defRPr>
              </a:lvl1pPr>
            </a:lstStyle>
            <a:p>
              <a:r>
                <a:rPr dirty="0">
                  <a:latin typeface="Times New Roman" panose="02020603050405020304" pitchFamily="18" charset="0"/>
                  <a:cs typeface="Times New Roman" panose="02020603050405020304" pitchFamily="18" charset="0"/>
                </a:rPr>
                <a:t>3.2.2.4.8</a:t>
              </a:r>
            </a:p>
          </p:txBody>
        </p:sp>
      </p:grpSp>
      <p:sp>
        <p:nvSpPr>
          <p:cNvPr id="215" name="Rectangle"/>
          <p:cNvSpPr/>
          <p:nvPr/>
        </p:nvSpPr>
        <p:spPr>
          <a:xfrm>
            <a:off x="818271" y="2263589"/>
            <a:ext cx="1301817" cy="639406"/>
          </a:xfrm>
          <a:prstGeom prst="rect">
            <a:avLst/>
          </a:prstGeom>
          <a:solidFill>
            <a:schemeClr val="accent2"/>
          </a:solidFill>
          <a:ln w="10795">
            <a:solidFill>
              <a:srgbClr val="9A3511"/>
            </a:solidFill>
          </a:ln>
        </p:spPr>
        <p:txBody>
          <a:bodyPr lIns="45719" rIns="45719" anchor="ctr"/>
          <a:lstStyle/>
          <a:p>
            <a:pP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16" name="DNS TXT Record"/>
          <p:cNvSpPr txBox="1"/>
          <p:nvPr/>
        </p:nvSpPr>
        <p:spPr>
          <a:xfrm>
            <a:off x="894828" y="2359772"/>
            <a:ext cx="765406"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defRPr sz="900">
                <a:solidFill>
                  <a:srgbClr val="FFFFFF"/>
                </a:solidFill>
              </a:defRPr>
            </a:lvl1pPr>
          </a:lstStyle>
          <a:p>
            <a:r>
              <a:rPr dirty="0">
                <a:latin typeface="Times New Roman" panose="02020603050405020304" pitchFamily="18" charset="0"/>
                <a:cs typeface="Times New Roman" panose="02020603050405020304" pitchFamily="18" charset="0"/>
              </a:rPr>
              <a:t>DNS TXT Record</a:t>
            </a:r>
          </a:p>
        </p:txBody>
      </p:sp>
      <p:sp>
        <p:nvSpPr>
          <p:cNvPr id="217" name="3.2.2.4.16"/>
          <p:cNvSpPr txBox="1"/>
          <p:nvPr/>
        </p:nvSpPr>
        <p:spPr>
          <a:xfrm>
            <a:off x="1439158" y="2359772"/>
            <a:ext cx="670765" cy="447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defTabSz="457200">
              <a:spcBef>
                <a:spcPts val="1200"/>
              </a:spcBef>
              <a:defRPr sz="1100">
                <a:solidFill>
                  <a:srgbClr val="002EFF"/>
                </a:solidFill>
                <a:latin typeface="Times Roman"/>
                <a:ea typeface="Times Roman"/>
                <a:cs typeface="Times Roman"/>
                <a:sym typeface="Times Roman"/>
              </a:defRPr>
            </a:lvl1pPr>
          </a:lstStyle>
          <a:p>
            <a:r>
              <a:rPr dirty="0">
                <a:latin typeface="Times New Roman" panose="02020603050405020304" pitchFamily="18" charset="0"/>
                <a:cs typeface="Times New Roman" panose="02020603050405020304" pitchFamily="18" charset="0"/>
              </a:rPr>
              <a:t>3.2.2.4.16</a:t>
            </a:r>
          </a:p>
        </p:txBody>
      </p:sp>
      <p:grpSp>
        <p:nvGrpSpPr>
          <p:cNvPr id="221" name="Rectangle 130"/>
          <p:cNvGrpSpPr/>
          <p:nvPr/>
        </p:nvGrpSpPr>
        <p:grpSpPr>
          <a:xfrm>
            <a:off x="6242001" y="3686827"/>
            <a:ext cx="1392323" cy="793325"/>
            <a:chOff x="0" y="0"/>
            <a:chExt cx="1392322" cy="793323"/>
          </a:xfrm>
        </p:grpSpPr>
        <p:sp>
          <p:nvSpPr>
            <p:cNvPr id="218" name="Rectangle"/>
            <p:cNvSpPr/>
            <p:nvPr/>
          </p:nvSpPr>
          <p:spPr>
            <a:xfrm>
              <a:off x="0" y="0"/>
              <a:ext cx="1392322" cy="793323"/>
            </a:xfrm>
            <a:prstGeom prst="rect">
              <a:avLst/>
            </a:prstGeom>
            <a:solidFill>
              <a:schemeClr val="accent2"/>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19" name="Reverse IP lookup"/>
            <p:cNvSpPr/>
            <p:nvPr/>
          </p:nvSpPr>
          <p:spPr>
            <a:xfrm>
              <a:off x="51117" y="181220"/>
              <a:ext cx="660248" cy="430884"/>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a:solidFill>
                    <a:srgbClr val="FFFFFF"/>
                  </a:solidFill>
                </a:defRPr>
              </a:lvl1pPr>
            </a:lstStyle>
            <a:p>
              <a:r>
                <a:rPr>
                  <a:latin typeface="Times New Roman" panose="02020603050405020304" pitchFamily="18" charset="0"/>
                  <a:cs typeface="Times New Roman" panose="02020603050405020304" pitchFamily="18" charset="0"/>
                </a:rPr>
                <a:t>Reverse IP lookup</a:t>
              </a:r>
            </a:p>
          </p:txBody>
        </p:sp>
        <p:sp>
          <p:nvSpPr>
            <p:cNvPr id="220" name="3.2.2.5.3"/>
            <p:cNvSpPr/>
            <p:nvPr/>
          </p:nvSpPr>
          <p:spPr>
            <a:xfrm>
              <a:off x="683194" y="265858"/>
              <a:ext cx="660247" cy="261607"/>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a:solidFill>
                    <a:srgbClr val="2934DE"/>
                  </a:solidFill>
                </a:defRPr>
              </a:lvl1pPr>
            </a:lstStyle>
            <a:p>
              <a:r>
                <a:rPr>
                  <a:latin typeface="Times New Roman" panose="02020603050405020304" pitchFamily="18" charset="0"/>
                  <a:cs typeface="Times New Roman" panose="02020603050405020304" pitchFamily="18" charset="0"/>
                </a:rPr>
                <a:t>3.2.2.5.3</a:t>
              </a:r>
            </a:p>
          </p:txBody>
        </p:sp>
      </p:grpSp>
      <p:grpSp>
        <p:nvGrpSpPr>
          <p:cNvPr id="224" name="Rectangle 135"/>
          <p:cNvGrpSpPr/>
          <p:nvPr/>
        </p:nvGrpSpPr>
        <p:grpSpPr>
          <a:xfrm>
            <a:off x="7593621" y="492372"/>
            <a:ext cx="1027986" cy="639406"/>
            <a:chOff x="0" y="0"/>
            <a:chExt cx="1027985" cy="639405"/>
          </a:xfrm>
          <a:solidFill>
            <a:schemeClr val="accent3">
              <a:lumMod val="75000"/>
            </a:schemeClr>
          </a:solidFill>
        </p:grpSpPr>
        <p:sp>
          <p:nvSpPr>
            <p:cNvPr id="222" name="Rectangle"/>
            <p:cNvSpPr/>
            <p:nvPr/>
          </p:nvSpPr>
          <p:spPr>
            <a:xfrm>
              <a:off x="-1" y="-1"/>
              <a:ext cx="1027987" cy="639407"/>
            </a:xfrm>
            <a:prstGeom prst="rect">
              <a:avLst/>
            </a:prstGeom>
            <a:grp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223" name="DNS"/>
            <p:cNvSpPr txBox="1"/>
            <p:nvPr/>
          </p:nvSpPr>
          <p:spPr>
            <a:xfrm>
              <a:off x="51117" y="134282"/>
              <a:ext cx="925751" cy="370841"/>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a:latin typeface="Times New Roman" panose="02020603050405020304" pitchFamily="18" charset="0"/>
                  <a:cs typeface="Times New Roman" panose="02020603050405020304" pitchFamily="18" charset="0"/>
                </a:rPr>
                <a:t>DNS</a:t>
              </a:r>
            </a:p>
          </p:txBody>
        </p:sp>
      </p:grpSp>
      <p:grpSp>
        <p:nvGrpSpPr>
          <p:cNvPr id="227" name="Rectangle 148"/>
          <p:cNvGrpSpPr/>
          <p:nvPr/>
        </p:nvGrpSpPr>
        <p:grpSpPr>
          <a:xfrm>
            <a:off x="8898474" y="492372"/>
            <a:ext cx="1027986" cy="639406"/>
            <a:chOff x="0" y="0"/>
            <a:chExt cx="1027985" cy="639405"/>
          </a:xfrm>
          <a:solidFill>
            <a:schemeClr val="accent3">
              <a:lumMod val="75000"/>
            </a:schemeClr>
          </a:solidFill>
        </p:grpSpPr>
        <p:sp>
          <p:nvSpPr>
            <p:cNvPr id="225" name="Rectangle"/>
            <p:cNvSpPr/>
            <p:nvPr/>
          </p:nvSpPr>
          <p:spPr>
            <a:xfrm>
              <a:off x="-1" y="-1"/>
              <a:ext cx="1027987" cy="639407"/>
            </a:xfrm>
            <a:prstGeom prst="rect">
              <a:avLst/>
            </a:prstGeom>
            <a:grp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226" name="HTTP"/>
            <p:cNvSpPr txBox="1"/>
            <p:nvPr/>
          </p:nvSpPr>
          <p:spPr>
            <a:xfrm>
              <a:off x="51117" y="134282"/>
              <a:ext cx="925751" cy="370841"/>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a:latin typeface="Times New Roman" panose="02020603050405020304" pitchFamily="18" charset="0"/>
                  <a:cs typeface="Times New Roman" panose="02020603050405020304" pitchFamily="18" charset="0"/>
                </a:rPr>
                <a:t>HTTP</a:t>
              </a:r>
            </a:p>
          </p:txBody>
        </p:sp>
      </p:grpSp>
      <p:grpSp>
        <p:nvGrpSpPr>
          <p:cNvPr id="231" name="Rectangle 43"/>
          <p:cNvGrpSpPr/>
          <p:nvPr/>
        </p:nvGrpSpPr>
        <p:grpSpPr>
          <a:xfrm>
            <a:off x="821236" y="2954662"/>
            <a:ext cx="1355502" cy="639407"/>
            <a:chOff x="0" y="5417"/>
            <a:chExt cx="1355501" cy="639406"/>
          </a:xfrm>
        </p:grpSpPr>
        <p:sp>
          <p:nvSpPr>
            <p:cNvPr id="228" name="Rectangle"/>
            <p:cNvSpPr/>
            <p:nvPr/>
          </p:nvSpPr>
          <p:spPr>
            <a:xfrm>
              <a:off x="0" y="5417"/>
              <a:ext cx="1301816" cy="639406"/>
            </a:xfrm>
            <a:prstGeom prst="rect">
              <a:avLst/>
            </a:prstGeom>
            <a:solidFill>
              <a:schemeClr val="accent2"/>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29" name="DNS CAA"/>
            <p:cNvSpPr txBox="1"/>
            <p:nvPr/>
          </p:nvSpPr>
          <p:spPr>
            <a:xfrm>
              <a:off x="51117" y="76200"/>
              <a:ext cx="504277"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r>
                <a:rPr>
                  <a:latin typeface="Times New Roman" panose="02020603050405020304" pitchFamily="18" charset="0"/>
                  <a:cs typeface="Times New Roman" panose="02020603050405020304" pitchFamily="18" charset="0"/>
                </a:rPr>
                <a:t>DNS CAA </a:t>
              </a:r>
            </a:p>
          </p:txBody>
        </p:sp>
        <p:sp>
          <p:nvSpPr>
            <p:cNvPr id="230" name="3.2.2.4.17"/>
            <p:cNvSpPr txBox="1"/>
            <p:nvPr/>
          </p:nvSpPr>
          <p:spPr>
            <a:xfrm>
              <a:off x="458715" y="186622"/>
              <a:ext cx="896786" cy="2769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a:solidFill>
                    <a:srgbClr val="2934DE"/>
                  </a:solidFill>
                </a:defRPr>
              </a:lvl1pPr>
            </a:lstStyle>
            <a:p>
              <a:r>
                <a:rPr>
                  <a:latin typeface="Times New Roman" panose="02020603050405020304" pitchFamily="18" charset="0"/>
                  <a:cs typeface="Times New Roman" panose="02020603050405020304" pitchFamily="18" charset="0"/>
                </a:rPr>
                <a:t>3.2.2.4.17</a:t>
              </a:r>
            </a:p>
          </p:txBody>
        </p:sp>
      </p:grpSp>
      <p:sp>
        <p:nvSpPr>
          <p:cNvPr id="234" name="3.2.2.4.25"/>
          <p:cNvSpPr txBox="1"/>
          <p:nvPr/>
        </p:nvSpPr>
        <p:spPr>
          <a:xfrm>
            <a:off x="1367723" y="1888939"/>
            <a:ext cx="807525" cy="3708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1200">
                <a:solidFill>
                  <a:srgbClr val="2934DE"/>
                </a:solidFill>
              </a:defRPr>
            </a:lvl1pPr>
          </a:lstStyle>
          <a:p>
            <a:r>
              <a:rPr dirty="0">
                <a:latin typeface="Times New Roman" panose="02020603050405020304" pitchFamily="18" charset="0"/>
                <a:cs typeface="Times New Roman" panose="02020603050405020304" pitchFamily="18" charset="0"/>
              </a:rPr>
              <a:t>3.2.2.4.25</a:t>
            </a:r>
          </a:p>
        </p:txBody>
      </p:sp>
      <p:sp>
        <p:nvSpPr>
          <p:cNvPr id="236" name="Line"/>
          <p:cNvSpPr/>
          <p:nvPr/>
        </p:nvSpPr>
        <p:spPr>
          <a:xfrm flipH="1">
            <a:off x="1727398" y="1155104"/>
            <a:ext cx="1439677" cy="411745"/>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237" name="Line"/>
          <p:cNvSpPr/>
          <p:nvPr/>
        </p:nvSpPr>
        <p:spPr>
          <a:xfrm>
            <a:off x="917488" y="1132798"/>
            <a:ext cx="1" cy="411870"/>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238" name="Line"/>
          <p:cNvSpPr/>
          <p:nvPr/>
        </p:nvSpPr>
        <p:spPr>
          <a:xfrm flipH="1">
            <a:off x="1404027" y="1132798"/>
            <a:ext cx="527342" cy="426279"/>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grpSp>
        <p:nvGrpSpPr>
          <p:cNvPr id="242" name="Rectangle 31"/>
          <p:cNvGrpSpPr/>
          <p:nvPr/>
        </p:nvGrpSpPr>
        <p:grpSpPr>
          <a:xfrm>
            <a:off x="3678386" y="1559077"/>
            <a:ext cx="1301817" cy="1792900"/>
            <a:chOff x="0" y="-1"/>
            <a:chExt cx="1301816" cy="1792899"/>
          </a:xfrm>
        </p:grpSpPr>
        <p:sp>
          <p:nvSpPr>
            <p:cNvPr id="239" name="Rectangle"/>
            <p:cNvSpPr/>
            <p:nvPr/>
          </p:nvSpPr>
          <p:spPr>
            <a:xfrm>
              <a:off x="0" y="-1"/>
              <a:ext cx="1301816" cy="1721535"/>
            </a:xfrm>
            <a:prstGeom prst="rect">
              <a:avLst/>
            </a:prstGeom>
            <a:solidFill>
              <a:schemeClr val="accent2"/>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40" name="admin’, ‘administrator’, ‘webmaster’, ‘hostmaster’, or ‘postmaster"/>
            <p:cNvSpPr txBox="1"/>
            <p:nvPr/>
          </p:nvSpPr>
          <p:spPr>
            <a:xfrm>
              <a:off x="9026" y="16410"/>
              <a:ext cx="1125095" cy="131375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defRPr sz="1200">
                  <a:solidFill>
                    <a:srgbClr val="FFFFFF"/>
                  </a:solidFill>
                </a:defRPr>
              </a:lvl1pPr>
            </a:lstStyle>
            <a:p>
              <a:r>
                <a:rPr lang="en-US" dirty="0">
                  <a:latin typeface="Times New Roman" panose="02020603050405020304" pitchFamily="18" charset="0"/>
                  <a:cs typeface="Times New Roman" panose="02020603050405020304" pitchFamily="18" charset="0"/>
                </a:rPr>
                <a:t>‘</a:t>
              </a:r>
              <a:r>
                <a:rPr dirty="0">
                  <a:latin typeface="Times New Roman" panose="02020603050405020304" pitchFamily="18" charset="0"/>
                  <a:cs typeface="Times New Roman" panose="02020603050405020304" pitchFamily="18" charset="0"/>
                </a:rPr>
                <a:t>admin’ ‘administrator</a:t>
              </a:r>
              <a:r>
                <a:rPr lang="en-US" dirty="0">
                  <a:latin typeface="Times New Roman" panose="02020603050405020304" pitchFamily="18" charset="0"/>
                  <a:cs typeface="Times New Roman" panose="02020603050405020304" pitchFamily="18" charset="0"/>
                </a:rPr>
                <a:t>'</a:t>
              </a:r>
              <a:r>
                <a:rPr dirty="0">
                  <a:latin typeface="Times New Roman" panose="02020603050405020304" pitchFamily="18" charset="0"/>
                  <a:cs typeface="Times New Roman" panose="02020603050405020304" pitchFamily="18" charset="0"/>
                </a:rPr>
                <a:t> ‘webmaster’</a:t>
              </a:r>
              <a:endParaRPr lang="en-US"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a:t>
              </a:r>
              <a:r>
                <a:rPr dirty="0" err="1">
                  <a:latin typeface="Times New Roman" panose="02020603050405020304" pitchFamily="18" charset="0"/>
                  <a:cs typeface="Times New Roman" panose="02020603050405020304" pitchFamily="18" charset="0"/>
                </a:rPr>
                <a:t>hostmaster</a:t>
              </a:r>
              <a:r>
                <a:rPr dirty="0">
                  <a:latin typeface="Times New Roman" panose="02020603050405020304" pitchFamily="18" charset="0"/>
                  <a:cs typeface="Times New Roman" panose="02020603050405020304" pitchFamily="18" charset="0"/>
                </a:rPr>
                <a:t>’ ‘postmaster</a:t>
              </a:r>
              <a:r>
                <a:rPr lang="en-US"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241" name="3.2.2.4.4"/>
            <p:cNvSpPr txBox="1"/>
            <p:nvPr/>
          </p:nvSpPr>
          <p:spPr>
            <a:xfrm>
              <a:off x="567410" y="794448"/>
              <a:ext cx="722699" cy="99845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1200">
                  <a:solidFill>
                    <a:srgbClr val="2934DE"/>
                  </a:solidFill>
                </a:defRPr>
              </a:lvl1pPr>
            </a:lstStyle>
            <a:p>
              <a:r>
                <a:rPr dirty="0">
                  <a:latin typeface="Times New Roman" panose="02020603050405020304" pitchFamily="18" charset="0"/>
                  <a:cs typeface="Times New Roman" panose="02020603050405020304" pitchFamily="18" charset="0"/>
                </a:rPr>
                <a:t>3.2.2.4.4</a:t>
              </a:r>
            </a:p>
          </p:txBody>
        </p:sp>
      </p:grpSp>
      <p:grpSp>
        <p:nvGrpSpPr>
          <p:cNvPr id="246" name="Rectangle 43"/>
          <p:cNvGrpSpPr/>
          <p:nvPr/>
        </p:nvGrpSpPr>
        <p:grpSpPr>
          <a:xfrm>
            <a:off x="3676599" y="3317368"/>
            <a:ext cx="1301818" cy="639407"/>
            <a:chOff x="0" y="5417"/>
            <a:chExt cx="1301816" cy="639406"/>
          </a:xfrm>
        </p:grpSpPr>
        <p:sp>
          <p:nvSpPr>
            <p:cNvPr id="243" name="Rectangle"/>
            <p:cNvSpPr/>
            <p:nvPr/>
          </p:nvSpPr>
          <p:spPr>
            <a:xfrm>
              <a:off x="0" y="5417"/>
              <a:ext cx="1301816" cy="639406"/>
            </a:xfrm>
            <a:prstGeom prst="rect">
              <a:avLst/>
            </a:prstGeom>
            <a:solidFill>
              <a:schemeClr val="accent2"/>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44" name="DNS CAA"/>
            <p:cNvSpPr txBox="1"/>
            <p:nvPr/>
          </p:nvSpPr>
          <p:spPr>
            <a:xfrm>
              <a:off x="51117" y="76200"/>
              <a:ext cx="504277"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r>
                <a:rPr>
                  <a:latin typeface="Times New Roman" panose="02020603050405020304" pitchFamily="18" charset="0"/>
                  <a:cs typeface="Times New Roman" panose="02020603050405020304" pitchFamily="18" charset="0"/>
                </a:rPr>
                <a:t>DNS CAA </a:t>
              </a:r>
            </a:p>
          </p:txBody>
        </p:sp>
        <p:sp>
          <p:nvSpPr>
            <p:cNvPr id="245" name="3.2.2.4.13"/>
            <p:cNvSpPr txBox="1"/>
            <p:nvPr/>
          </p:nvSpPr>
          <p:spPr>
            <a:xfrm>
              <a:off x="454792" y="186622"/>
              <a:ext cx="844919" cy="2769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a:solidFill>
                    <a:srgbClr val="2934DE"/>
                  </a:solidFill>
                </a:defRPr>
              </a:lvl1pPr>
            </a:lstStyle>
            <a:p>
              <a:r>
                <a:rPr>
                  <a:latin typeface="Times New Roman" panose="02020603050405020304" pitchFamily="18" charset="0"/>
                  <a:cs typeface="Times New Roman" panose="02020603050405020304" pitchFamily="18" charset="0"/>
                </a:rPr>
                <a:t>3.2.2.4.13</a:t>
              </a:r>
            </a:p>
          </p:txBody>
        </p:sp>
      </p:grpSp>
      <p:sp>
        <p:nvSpPr>
          <p:cNvPr id="247" name="Line"/>
          <p:cNvSpPr/>
          <p:nvPr/>
        </p:nvSpPr>
        <p:spPr>
          <a:xfrm flipH="1">
            <a:off x="4327927" y="1120037"/>
            <a:ext cx="10560" cy="446814"/>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306" name="Connection Line"/>
          <p:cNvSpPr/>
          <p:nvPr/>
        </p:nvSpPr>
        <p:spPr>
          <a:xfrm>
            <a:off x="2108599" y="1132798"/>
            <a:ext cx="2237796" cy="74337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6743" y="15797"/>
                  <a:pt x="13943" y="8597"/>
                  <a:pt x="21600" y="0"/>
                </a:cubicBezTo>
              </a:path>
            </a:pathLst>
          </a:custGeom>
          <a:ln w="10795">
            <a:solidFill>
              <a:srgbClr val="01CFBD"/>
            </a:solidFill>
            <a:headEnd type="triangle"/>
          </a:ln>
        </p:spPr>
        <p:txBody>
          <a:bodyPr/>
          <a:lstStyle/>
          <a:p>
            <a:endParaRPr>
              <a:latin typeface="Times New Roman" panose="02020603050405020304" pitchFamily="18" charset="0"/>
              <a:cs typeface="Times New Roman" panose="02020603050405020304" pitchFamily="18" charset="0"/>
            </a:endParaRPr>
          </a:p>
        </p:txBody>
      </p:sp>
      <p:sp>
        <p:nvSpPr>
          <p:cNvPr id="250" name="Rectangle"/>
          <p:cNvSpPr/>
          <p:nvPr/>
        </p:nvSpPr>
        <p:spPr>
          <a:xfrm>
            <a:off x="6240544" y="2934285"/>
            <a:ext cx="1392323" cy="639406"/>
          </a:xfrm>
          <a:prstGeom prst="rect">
            <a:avLst/>
          </a:prstGeom>
          <a:solidFill>
            <a:schemeClr val="accent2"/>
          </a:solidFill>
          <a:ln w="10795">
            <a:solidFill>
              <a:srgbClr val="9A3511"/>
            </a:solidFill>
          </a:ln>
        </p:spPr>
        <p:txBody>
          <a:bodyPr lIns="45719" rIns="45719" anchor="ct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51" name="IP Phone/fax/email/ postal/HTTPS…"/>
          <p:cNvSpPr txBox="1"/>
          <p:nvPr/>
        </p:nvSpPr>
        <p:spPr>
          <a:xfrm>
            <a:off x="6240544" y="2942968"/>
            <a:ext cx="1061078" cy="62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pPr algn="ctr">
              <a:defRPr sz="1200">
                <a:solidFill>
                  <a:srgbClr val="FFFFFF"/>
                </a:solidFill>
              </a:defRPr>
            </a:pPr>
            <a:r>
              <a:rPr sz="1000" dirty="0">
                <a:latin typeface="Times New Roman" panose="02020603050405020304" pitchFamily="18" charset="0"/>
                <a:cs typeface="Times New Roman" panose="02020603050405020304" pitchFamily="18" charset="0"/>
              </a:rPr>
              <a:t>IP Phone/fax/ema</a:t>
            </a:r>
            <a:r>
              <a:rPr lang="en-US" sz="1000" dirty="0">
                <a:latin typeface="Times New Roman" panose="02020603050405020304" pitchFamily="18" charset="0"/>
                <a:cs typeface="Times New Roman" panose="02020603050405020304" pitchFamily="18" charset="0"/>
              </a:rPr>
              <a:t>i</a:t>
            </a:r>
            <a:r>
              <a:rPr sz="1000" dirty="0">
                <a:latin typeface="Times New Roman" panose="02020603050405020304" pitchFamily="18" charset="0"/>
                <a:cs typeface="Times New Roman" panose="02020603050405020304" pitchFamily="18" charset="0"/>
              </a:rPr>
              <a:t>l/ postal/HTTP</a:t>
            </a:r>
          </a:p>
          <a:p>
            <a:pPr algn="ctr">
              <a:defRPr sz="1200">
                <a:solidFill>
                  <a:srgbClr val="FFFFFF"/>
                </a:solidFill>
              </a:defRPr>
            </a:pPr>
            <a:r>
              <a:rPr sz="1000" dirty="0">
                <a:latin typeface="Times New Roman" panose="02020603050405020304" pitchFamily="18" charset="0"/>
                <a:cs typeface="Times New Roman" panose="02020603050405020304" pitchFamily="18" charset="0"/>
              </a:rPr>
              <a:t>Contact</a:t>
            </a:r>
          </a:p>
        </p:txBody>
      </p:sp>
      <p:sp>
        <p:nvSpPr>
          <p:cNvPr id="252" name="3.2.2.5"/>
          <p:cNvSpPr txBox="1"/>
          <p:nvPr/>
        </p:nvSpPr>
        <p:spPr>
          <a:xfrm>
            <a:off x="6722257" y="3318992"/>
            <a:ext cx="1169773" cy="2503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defRPr sz="1200">
                <a:solidFill>
                  <a:srgbClr val="2934DE"/>
                </a:solidFill>
              </a:defRPr>
            </a:lvl1pPr>
          </a:lstStyle>
          <a:p>
            <a:r>
              <a:rPr dirty="0">
                <a:latin typeface="Times New Roman" panose="02020603050405020304" pitchFamily="18" charset="0"/>
                <a:cs typeface="Times New Roman" panose="02020603050405020304" pitchFamily="18" charset="0"/>
              </a:rPr>
              <a:t>3.2.2.5</a:t>
            </a:r>
          </a:p>
        </p:txBody>
      </p:sp>
      <p:sp>
        <p:nvSpPr>
          <p:cNvPr id="253" name="Line"/>
          <p:cNvSpPr/>
          <p:nvPr/>
        </p:nvSpPr>
        <p:spPr>
          <a:xfrm flipH="1">
            <a:off x="2123053" y="1132799"/>
            <a:ext cx="3408095" cy="739002"/>
          </a:xfrm>
          <a:prstGeom prst="line">
            <a:avLst/>
          </a:prstGeom>
          <a:ln w="10795">
            <a:solidFill>
              <a:srgbClr val="00CFBD"/>
            </a:solidFill>
            <a:tailEnd type="triangle"/>
          </a:ln>
        </p:spPr>
        <p:txBody>
          <a:bodyPr lIns="45719" rIns="45719"/>
          <a:lstStyle/>
          <a:p>
            <a:pP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54" name="Line"/>
          <p:cNvSpPr/>
          <p:nvPr/>
        </p:nvSpPr>
        <p:spPr>
          <a:xfrm>
            <a:off x="6843218" y="1125847"/>
            <a:ext cx="1" cy="411745"/>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255" name="Line"/>
          <p:cNvSpPr/>
          <p:nvPr/>
        </p:nvSpPr>
        <p:spPr>
          <a:xfrm>
            <a:off x="8171567" y="1125847"/>
            <a:ext cx="1" cy="411745"/>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256" name="Line"/>
          <p:cNvSpPr/>
          <p:nvPr/>
        </p:nvSpPr>
        <p:spPr>
          <a:xfrm>
            <a:off x="9499915" y="1125847"/>
            <a:ext cx="1" cy="411745"/>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grpSp>
        <p:nvGrpSpPr>
          <p:cNvPr id="260" name="Rectangle 43"/>
          <p:cNvGrpSpPr/>
          <p:nvPr/>
        </p:nvGrpSpPr>
        <p:grpSpPr>
          <a:xfrm>
            <a:off x="698796" y="6079359"/>
            <a:ext cx="1301818" cy="639407"/>
            <a:chOff x="421417" y="50026"/>
            <a:chExt cx="1301816" cy="639406"/>
          </a:xfrm>
        </p:grpSpPr>
        <p:sp>
          <p:nvSpPr>
            <p:cNvPr id="258" name="Rectangle"/>
            <p:cNvSpPr/>
            <p:nvPr/>
          </p:nvSpPr>
          <p:spPr>
            <a:xfrm>
              <a:off x="421417" y="50026"/>
              <a:ext cx="1301816" cy="639406"/>
            </a:xfrm>
            <a:prstGeom prst="rect">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259" name="Secure Voicemail"/>
            <p:cNvSpPr txBox="1"/>
            <p:nvPr/>
          </p:nvSpPr>
          <p:spPr>
            <a:xfrm>
              <a:off x="472534" y="123510"/>
              <a:ext cx="1241605" cy="4924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r>
                <a:rPr dirty="0">
                  <a:latin typeface="Times New Roman" panose="02020603050405020304" pitchFamily="18" charset="0"/>
                  <a:cs typeface="Times New Roman" panose="02020603050405020304" pitchFamily="18" charset="0"/>
                </a:rPr>
                <a:t>Secure Voicemail</a:t>
              </a:r>
              <a:r>
                <a:rPr lang="en-US" dirty="0">
                  <a:latin typeface="Times New Roman" panose="02020603050405020304" pitchFamily="18" charset="0"/>
                  <a:cs typeface="Times New Roman" panose="02020603050405020304" pitchFamily="18" charset="0"/>
                </a:rPr>
                <a:t>/Fax</a:t>
              </a:r>
              <a:endParaRPr dirty="0">
                <a:latin typeface="Times New Roman" panose="02020603050405020304" pitchFamily="18" charset="0"/>
                <a:cs typeface="Times New Roman" panose="02020603050405020304" pitchFamily="18" charset="0"/>
              </a:endParaRPr>
            </a:p>
          </p:txBody>
        </p:sp>
      </p:grpSp>
      <p:grpSp>
        <p:nvGrpSpPr>
          <p:cNvPr id="266" name="Rectangle 43"/>
          <p:cNvGrpSpPr/>
          <p:nvPr/>
        </p:nvGrpSpPr>
        <p:grpSpPr>
          <a:xfrm>
            <a:off x="706811" y="5321861"/>
            <a:ext cx="1301818" cy="639407"/>
            <a:chOff x="0" y="5417"/>
            <a:chExt cx="1301816" cy="639406"/>
          </a:xfrm>
        </p:grpSpPr>
        <p:sp>
          <p:nvSpPr>
            <p:cNvPr id="264" name="Rectangle"/>
            <p:cNvSpPr/>
            <p:nvPr/>
          </p:nvSpPr>
          <p:spPr>
            <a:xfrm>
              <a:off x="0" y="5417"/>
              <a:ext cx="1301816" cy="639406"/>
            </a:xfrm>
            <a:prstGeom prst="rect">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65" name="Control of #/…"/>
            <p:cNvSpPr txBox="1"/>
            <p:nvPr/>
          </p:nvSpPr>
          <p:spPr>
            <a:xfrm>
              <a:off x="51117" y="76200"/>
              <a:ext cx="1233588"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algn="ctr">
                <a:defRPr sz="1300">
                  <a:solidFill>
                    <a:srgbClr val="FFFFFF"/>
                  </a:solidFill>
                </a:defRPr>
              </a:pPr>
              <a:r>
                <a:rPr dirty="0">
                  <a:latin typeface="Times New Roman" panose="02020603050405020304" pitchFamily="18" charset="0"/>
                  <a:cs typeface="Times New Roman" panose="02020603050405020304" pitchFamily="18" charset="0"/>
                </a:rPr>
                <a:t>Control of #</a:t>
              </a:r>
              <a:r>
                <a:rPr lang="en-US" dirty="0">
                  <a:latin typeface="Times New Roman" panose="02020603050405020304" pitchFamily="18" charset="0"/>
                  <a:cs typeface="Times New Roman" panose="02020603050405020304" pitchFamily="18" charset="0"/>
                </a:rPr>
                <a:t>/</a:t>
              </a:r>
            </a:p>
            <a:p>
              <a:pPr algn="ctr">
                <a:defRPr sz="1300">
                  <a:solidFill>
                    <a:srgbClr val="FFFFFF"/>
                  </a:solidFill>
                </a:defRPr>
              </a:pPr>
              <a:r>
                <a:rPr lang="en-US" dirty="0">
                  <a:latin typeface="Times New Roman" panose="02020603050405020304" pitchFamily="18" charset="0"/>
                  <a:cs typeface="Times New Roman" panose="02020603050405020304" pitchFamily="18" charset="0"/>
                </a:rPr>
                <a:t>Out of date</a:t>
              </a:r>
            </a:p>
          </p:txBody>
        </p:sp>
      </p:grpSp>
      <p:grpSp>
        <p:nvGrpSpPr>
          <p:cNvPr id="269" name="Rectangle 43"/>
          <p:cNvGrpSpPr/>
          <p:nvPr/>
        </p:nvGrpSpPr>
        <p:grpSpPr>
          <a:xfrm>
            <a:off x="3355035" y="5302329"/>
            <a:ext cx="1301818" cy="639407"/>
            <a:chOff x="0" y="5417"/>
            <a:chExt cx="1301816" cy="639406"/>
          </a:xfrm>
        </p:grpSpPr>
        <p:sp>
          <p:nvSpPr>
            <p:cNvPr id="267" name="Rectangle"/>
            <p:cNvSpPr/>
            <p:nvPr/>
          </p:nvSpPr>
          <p:spPr>
            <a:xfrm>
              <a:off x="0" y="5417"/>
              <a:ext cx="1301816" cy="639406"/>
            </a:xfrm>
            <a:prstGeom prst="rect">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68" name="Email Access"/>
            <p:cNvSpPr txBox="1"/>
            <p:nvPr/>
          </p:nvSpPr>
          <p:spPr>
            <a:xfrm>
              <a:off x="51117" y="178928"/>
              <a:ext cx="1032487" cy="2923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r>
                <a:rPr>
                  <a:latin typeface="Times New Roman" panose="02020603050405020304" pitchFamily="18" charset="0"/>
                  <a:cs typeface="Times New Roman" panose="02020603050405020304" pitchFamily="18" charset="0"/>
                </a:rPr>
                <a:t>Email Access</a:t>
              </a:r>
            </a:p>
          </p:txBody>
        </p:sp>
      </p:grpSp>
      <p:grpSp>
        <p:nvGrpSpPr>
          <p:cNvPr id="272" name="Rectangle 43"/>
          <p:cNvGrpSpPr/>
          <p:nvPr/>
        </p:nvGrpSpPr>
        <p:grpSpPr>
          <a:xfrm>
            <a:off x="4797087" y="6034750"/>
            <a:ext cx="1301817" cy="639406"/>
            <a:chOff x="0" y="5417"/>
            <a:chExt cx="1301815" cy="639405"/>
          </a:xfrm>
        </p:grpSpPr>
        <p:sp>
          <p:nvSpPr>
            <p:cNvPr id="270" name="Rectangle"/>
            <p:cNvSpPr/>
            <p:nvPr/>
          </p:nvSpPr>
          <p:spPr>
            <a:xfrm>
              <a:off x="0" y="5417"/>
              <a:ext cx="1301816" cy="639406"/>
            </a:xfrm>
            <a:prstGeom prst="rect">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71" name="Address Access"/>
            <p:cNvSpPr txBox="1"/>
            <p:nvPr/>
          </p:nvSpPr>
          <p:spPr>
            <a:xfrm>
              <a:off x="51117" y="76200"/>
              <a:ext cx="1032487"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r>
                <a:rPr>
                  <a:latin typeface="Times New Roman" panose="02020603050405020304" pitchFamily="18" charset="0"/>
                  <a:cs typeface="Times New Roman" panose="02020603050405020304" pitchFamily="18" charset="0"/>
                </a:rPr>
                <a:t>Address Access</a:t>
              </a:r>
            </a:p>
          </p:txBody>
        </p:sp>
      </p:grpSp>
      <p:grpSp>
        <p:nvGrpSpPr>
          <p:cNvPr id="275" name="Rectangle 43"/>
          <p:cNvGrpSpPr/>
          <p:nvPr/>
        </p:nvGrpSpPr>
        <p:grpSpPr>
          <a:xfrm>
            <a:off x="4797087" y="5302329"/>
            <a:ext cx="1301817" cy="639406"/>
            <a:chOff x="0" y="5417"/>
            <a:chExt cx="1301815" cy="639405"/>
          </a:xfrm>
        </p:grpSpPr>
        <p:sp>
          <p:nvSpPr>
            <p:cNvPr id="273" name="Rectangle"/>
            <p:cNvSpPr/>
            <p:nvPr/>
          </p:nvSpPr>
          <p:spPr>
            <a:xfrm>
              <a:off x="0" y="5417"/>
              <a:ext cx="1301816" cy="639406"/>
            </a:xfrm>
            <a:prstGeom prst="rect">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74" name="Out of date"/>
            <p:cNvSpPr txBox="1"/>
            <p:nvPr/>
          </p:nvSpPr>
          <p:spPr>
            <a:xfrm>
              <a:off x="51117" y="177800"/>
              <a:ext cx="1032487" cy="294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r>
                <a:rPr>
                  <a:latin typeface="Times New Roman" panose="02020603050405020304" pitchFamily="18" charset="0"/>
                  <a:cs typeface="Times New Roman" panose="02020603050405020304" pitchFamily="18" charset="0"/>
                </a:rPr>
                <a:t>Out of date</a:t>
              </a:r>
            </a:p>
          </p:txBody>
        </p:sp>
      </p:grpSp>
      <p:grpSp>
        <p:nvGrpSpPr>
          <p:cNvPr id="281" name="Rectangle 43"/>
          <p:cNvGrpSpPr/>
          <p:nvPr/>
        </p:nvGrpSpPr>
        <p:grpSpPr>
          <a:xfrm>
            <a:off x="3375665" y="6034750"/>
            <a:ext cx="1301817" cy="639406"/>
            <a:chOff x="0" y="5417"/>
            <a:chExt cx="1301815" cy="639405"/>
          </a:xfrm>
        </p:grpSpPr>
        <p:sp>
          <p:nvSpPr>
            <p:cNvPr id="279" name="Rectangle"/>
            <p:cNvSpPr/>
            <p:nvPr/>
          </p:nvSpPr>
          <p:spPr>
            <a:xfrm>
              <a:off x="0" y="5417"/>
              <a:ext cx="1301816" cy="639406"/>
            </a:xfrm>
            <a:prstGeom prst="rect">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80" name="DNS"/>
            <p:cNvSpPr txBox="1"/>
            <p:nvPr/>
          </p:nvSpPr>
          <p:spPr>
            <a:xfrm>
              <a:off x="51117" y="177800"/>
              <a:ext cx="1032487" cy="294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r>
                <a:rPr>
                  <a:latin typeface="Times New Roman" panose="02020603050405020304" pitchFamily="18" charset="0"/>
                  <a:cs typeface="Times New Roman" panose="02020603050405020304" pitchFamily="18" charset="0"/>
                </a:rPr>
                <a:t>DNS</a:t>
              </a:r>
            </a:p>
          </p:txBody>
        </p:sp>
      </p:grpSp>
      <p:grpSp>
        <p:nvGrpSpPr>
          <p:cNvPr id="284" name="Rectangle 43"/>
          <p:cNvGrpSpPr/>
          <p:nvPr/>
        </p:nvGrpSpPr>
        <p:grpSpPr>
          <a:xfrm>
            <a:off x="8849008" y="5092331"/>
            <a:ext cx="1301817" cy="876725"/>
            <a:chOff x="0" y="5417"/>
            <a:chExt cx="1301815" cy="639405"/>
          </a:xfrm>
        </p:grpSpPr>
        <p:sp>
          <p:nvSpPr>
            <p:cNvPr id="282" name="Rectangle"/>
            <p:cNvSpPr/>
            <p:nvPr/>
          </p:nvSpPr>
          <p:spPr>
            <a:xfrm>
              <a:off x="0" y="5417"/>
              <a:ext cx="1301816" cy="639406"/>
            </a:xfrm>
            <a:prstGeom prst="rect">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83" name="DNS"/>
            <p:cNvSpPr txBox="1"/>
            <p:nvPr/>
          </p:nvSpPr>
          <p:spPr>
            <a:xfrm>
              <a:off x="51117" y="177800"/>
              <a:ext cx="1032487" cy="294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r>
                <a:rPr>
                  <a:latin typeface="Times New Roman" panose="02020603050405020304" pitchFamily="18" charset="0"/>
                  <a:cs typeface="Times New Roman" panose="02020603050405020304" pitchFamily="18" charset="0"/>
                </a:rPr>
                <a:t>DNS </a:t>
              </a:r>
            </a:p>
          </p:txBody>
        </p:sp>
      </p:grpSp>
      <p:grpSp>
        <p:nvGrpSpPr>
          <p:cNvPr id="287" name="Rectangle 43"/>
          <p:cNvGrpSpPr/>
          <p:nvPr/>
        </p:nvGrpSpPr>
        <p:grpSpPr>
          <a:xfrm>
            <a:off x="8849008" y="6034749"/>
            <a:ext cx="1301817" cy="639407"/>
            <a:chOff x="0" y="5417"/>
            <a:chExt cx="1301815" cy="639405"/>
          </a:xfrm>
        </p:grpSpPr>
        <p:sp>
          <p:nvSpPr>
            <p:cNvPr id="285" name="Rectangle"/>
            <p:cNvSpPr/>
            <p:nvPr/>
          </p:nvSpPr>
          <p:spPr>
            <a:xfrm>
              <a:off x="0" y="5417"/>
              <a:ext cx="1301816" cy="639406"/>
            </a:xfrm>
            <a:prstGeom prst="rect">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86" name="Hosting web-server"/>
            <p:cNvSpPr txBox="1"/>
            <p:nvPr/>
          </p:nvSpPr>
          <p:spPr>
            <a:xfrm>
              <a:off x="51117" y="76200"/>
              <a:ext cx="1032487" cy="497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r>
                <a:rPr dirty="0">
                  <a:latin typeface="Times New Roman" panose="02020603050405020304" pitchFamily="18" charset="0"/>
                  <a:cs typeface="Times New Roman" panose="02020603050405020304" pitchFamily="18" charset="0"/>
                </a:rPr>
                <a:t>Hosting web-server</a:t>
              </a:r>
            </a:p>
          </p:txBody>
        </p:sp>
      </p:grpSp>
      <p:grpSp>
        <p:nvGrpSpPr>
          <p:cNvPr id="290" name="Rectangle 43"/>
          <p:cNvGrpSpPr/>
          <p:nvPr/>
        </p:nvGrpSpPr>
        <p:grpSpPr>
          <a:xfrm>
            <a:off x="10355344" y="5097866"/>
            <a:ext cx="1599785" cy="876725"/>
            <a:chOff x="0" y="7428"/>
            <a:chExt cx="1784989" cy="876723"/>
          </a:xfrm>
        </p:grpSpPr>
        <p:sp>
          <p:nvSpPr>
            <p:cNvPr id="288" name="Rectangle"/>
            <p:cNvSpPr/>
            <p:nvPr/>
          </p:nvSpPr>
          <p:spPr>
            <a:xfrm>
              <a:off x="0" y="7428"/>
              <a:ext cx="1784989" cy="876723"/>
            </a:xfrm>
            <a:prstGeom prst="rect">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89" name="Stale TLS- domain registrant change, managed TLS departure"/>
            <p:cNvSpPr txBox="1"/>
            <p:nvPr/>
          </p:nvSpPr>
          <p:spPr>
            <a:xfrm>
              <a:off x="27732" y="123523"/>
              <a:ext cx="1412398" cy="67185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1300">
                  <a:solidFill>
                    <a:srgbClr val="FFFFFF"/>
                  </a:solidFill>
                </a:defRPr>
              </a:lvl1pPr>
            </a:lstStyle>
            <a:p>
              <a:r>
                <a:rPr sz="1200" dirty="0">
                  <a:latin typeface="Times New Roman" panose="02020603050405020304" pitchFamily="18" charset="0"/>
                  <a:cs typeface="Times New Roman" panose="02020603050405020304" pitchFamily="18" charset="0"/>
                </a:rPr>
                <a:t>Stale TLS- domain registrant change, managed TLS departure</a:t>
              </a:r>
            </a:p>
          </p:txBody>
        </p:sp>
      </p:grpSp>
      <p:sp>
        <p:nvSpPr>
          <p:cNvPr id="291" name="Line"/>
          <p:cNvSpPr/>
          <p:nvPr/>
        </p:nvSpPr>
        <p:spPr>
          <a:xfrm flipH="1">
            <a:off x="1392735" y="3594068"/>
            <a:ext cx="2" cy="1738565"/>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293" name="Line"/>
          <p:cNvSpPr/>
          <p:nvPr/>
        </p:nvSpPr>
        <p:spPr>
          <a:xfrm flipH="1">
            <a:off x="4164727" y="4626167"/>
            <a:ext cx="6139" cy="676162"/>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294" name="Line"/>
          <p:cNvSpPr/>
          <p:nvPr/>
        </p:nvSpPr>
        <p:spPr>
          <a:xfrm flipH="1">
            <a:off x="5526880" y="1131779"/>
            <a:ext cx="12841" cy="4190081"/>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grpSp>
        <p:nvGrpSpPr>
          <p:cNvPr id="297" name="Rectangle 43"/>
          <p:cNvGrpSpPr/>
          <p:nvPr/>
        </p:nvGrpSpPr>
        <p:grpSpPr>
          <a:xfrm>
            <a:off x="6240544" y="5302329"/>
            <a:ext cx="1301817" cy="639406"/>
            <a:chOff x="0" y="5417"/>
            <a:chExt cx="1301815" cy="639405"/>
          </a:xfrm>
        </p:grpSpPr>
        <p:sp>
          <p:nvSpPr>
            <p:cNvPr id="295" name="Rectangle"/>
            <p:cNvSpPr/>
            <p:nvPr/>
          </p:nvSpPr>
          <p:spPr>
            <a:xfrm>
              <a:off x="0" y="5417"/>
              <a:ext cx="1301816" cy="639406"/>
            </a:xfrm>
            <a:prstGeom prst="rect">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96" name="Control of IP"/>
            <p:cNvSpPr txBox="1"/>
            <p:nvPr/>
          </p:nvSpPr>
          <p:spPr>
            <a:xfrm>
              <a:off x="51117" y="177800"/>
              <a:ext cx="1032487" cy="294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r>
                <a:rPr>
                  <a:latin typeface="Times New Roman" panose="02020603050405020304" pitchFamily="18" charset="0"/>
                  <a:cs typeface="Times New Roman" panose="02020603050405020304" pitchFamily="18" charset="0"/>
                </a:rPr>
                <a:t>Control of IP </a:t>
              </a:r>
            </a:p>
          </p:txBody>
        </p:sp>
      </p:grpSp>
      <p:sp>
        <p:nvSpPr>
          <p:cNvPr id="298" name="Line"/>
          <p:cNvSpPr/>
          <p:nvPr/>
        </p:nvSpPr>
        <p:spPr>
          <a:xfrm>
            <a:off x="6866715" y="4511216"/>
            <a:ext cx="1" cy="821418"/>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299" name="Line"/>
          <p:cNvSpPr/>
          <p:nvPr/>
        </p:nvSpPr>
        <p:spPr>
          <a:xfrm>
            <a:off x="9400707" y="2356889"/>
            <a:ext cx="12118" cy="2740978"/>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300" name="Line"/>
          <p:cNvSpPr/>
          <p:nvPr/>
        </p:nvSpPr>
        <p:spPr>
          <a:xfrm>
            <a:off x="10814525" y="3975543"/>
            <a:ext cx="12501" cy="1116788"/>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301" name="Line"/>
          <p:cNvSpPr/>
          <p:nvPr/>
        </p:nvSpPr>
        <p:spPr>
          <a:xfrm flipH="1">
            <a:off x="6789444" y="2371092"/>
            <a:ext cx="5758" cy="551000"/>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302" name="Line"/>
          <p:cNvSpPr/>
          <p:nvPr/>
        </p:nvSpPr>
        <p:spPr>
          <a:xfrm>
            <a:off x="8485599" y="2388133"/>
            <a:ext cx="928126" cy="2709734"/>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grpSp>
        <p:nvGrpSpPr>
          <p:cNvPr id="305" name="Rectangle 43"/>
          <p:cNvGrpSpPr/>
          <p:nvPr/>
        </p:nvGrpSpPr>
        <p:grpSpPr>
          <a:xfrm>
            <a:off x="10360309" y="6034750"/>
            <a:ext cx="1605060" cy="639406"/>
            <a:chOff x="0" y="5417"/>
            <a:chExt cx="1775060" cy="639405"/>
          </a:xfrm>
        </p:grpSpPr>
        <p:sp>
          <p:nvSpPr>
            <p:cNvPr id="303" name="Rectangle"/>
            <p:cNvSpPr/>
            <p:nvPr/>
          </p:nvSpPr>
          <p:spPr>
            <a:xfrm>
              <a:off x="0" y="5417"/>
              <a:ext cx="1775061" cy="639406"/>
            </a:xfrm>
            <a:prstGeom prst="rect">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304" name="Key Compromise"/>
            <p:cNvSpPr txBox="1"/>
            <p:nvPr/>
          </p:nvSpPr>
          <p:spPr>
            <a:xfrm>
              <a:off x="69700" y="177800"/>
              <a:ext cx="1407823" cy="294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oAutofit/>
            </a:bodyPr>
            <a:lstStyle>
              <a:lvl1pPr algn="ctr">
                <a:defRPr sz="1300">
                  <a:solidFill>
                    <a:srgbClr val="FFFFFF"/>
                  </a:solidFill>
                </a:defRPr>
              </a:lvl1pPr>
            </a:lstStyle>
            <a:p>
              <a:r>
                <a:rPr dirty="0">
                  <a:latin typeface="Times New Roman" panose="02020603050405020304" pitchFamily="18" charset="0"/>
                  <a:cs typeface="Times New Roman" panose="02020603050405020304" pitchFamily="18" charset="0"/>
                </a:rPr>
                <a:t>Key Compromise </a:t>
              </a:r>
            </a:p>
          </p:txBody>
        </p:sp>
      </p:grpSp>
      <p:pic>
        <p:nvPicPr>
          <p:cNvPr id="6" name="Picture 5">
            <a:extLst>
              <a:ext uri="{FF2B5EF4-FFF2-40B4-BE49-F238E27FC236}">
                <a16:creationId xmlns:a16="http://schemas.microsoft.com/office/drawing/2014/main" id="{75ED70F4-2E18-A6F9-91D9-6E94A204880A}"/>
              </a:ext>
            </a:extLst>
          </p:cNvPr>
          <p:cNvPicPr>
            <a:picLocks noGrp="1" noRot="1" noChangeAspect="1" noMove="1" noResize="1" noEditPoints="1" noAdjustHandles="1" noChangeArrowheads="1" noChangeShapeType="1" noCrop="1"/>
          </p:cNvPicPr>
          <p:nvPr/>
        </p:nvPicPr>
        <p:blipFill>
          <a:blip r:embed="rId3"/>
          <a:stretch>
            <a:fillRect/>
          </a:stretch>
        </p:blipFill>
        <p:spPr>
          <a:xfrm>
            <a:off x="2892128" y="2058753"/>
            <a:ext cx="727916" cy="434378"/>
          </a:xfrm>
          <a:prstGeom prst="rect">
            <a:avLst/>
          </a:prstGeom>
        </p:spPr>
      </p:pic>
      <p:sp>
        <p:nvSpPr>
          <p:cNvPr id="7" name="Title 15">
            <a:extLst>
              <a:ext uri="{FF2B5EF4-FFF2-40B4-BE49-F238E27FC236}">
                <a16:creationId xmlns:a16="http://schemas.microsoft.com/office/drawing/2014/main" id="{0A9ECB2D-135F-B308-C264-6DAB0FE18FA9}"/>
              </a:ext>
            </a:extLst>
          </p:cNvPr>
          <p:cNvSpPr txBox="1">
            <a:spLocks/>
          </p:cNvSpPr>
          <p:nvPr/>
        </p:nvSpPr>
        <p:spPr>
          <a:xfrm rot="16200000">
            <a:off x="-2350766" y="2646878"/>
            <a:ext cx="5486401" cy="4117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lvl1pPr marL="0" marR="0" indent="0" algn="ctr" defTabSz="914400" rtl="0" latinLnBrk="0">
              <a:lnSpc>
                <a:spcPct val="100000"/>
              </a:lnSpc>
              <a:spcBef>
                <a:spcPts val="0"/>
              </a:spcBef>
              <a:spcAft>
                <a:spcPts val="0"/>
              </a:spcAft>
              <a:buClrTx/>
              <a:buSzTx/>
              <a:buFontTx/>
              <a:buNone/>
              <a:tabLst/>
              <a:defRPr sz="1700" b="0" i="0" u="none" strike="noStrike" cap="all" spc="242" baseline="0">
                <a:solidFill>
                  <a:srgbClr val="FFFFFF"/>
                </a:solidFill>
                <a:uFillTx/>
                <a:latin typeface="Rockwell Nova Light"/>
                <a:ea typeface="Rockwell Nova Light"/>
                <a:cs typeface="Rockwell Nova Light"/>
                <a:sym typeface="Rockwell Nova Light"/>
              </a:defRPr>
            </a:lvl1pPr>
            <a:lvl2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2pPr>
            <a:lvl3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3pPr>
            <a:lvl4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4pPr>
            <a:lvl5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5pPr>
            <a:lvl6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6pPr>
            <a:lvl7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7pPr>
            <a:lvl8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8pPr>
            <a:lvl9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9pPr>
          </a:lstStyle>
          <a:p>
            <a:pPr hangingPunct="1"/>
            <a:r>
              <a:rPr lang="en-US" dirty="0">
                <a:latin typeface="Times New Roman" panose="02020603050405020304" pitchFamily="18" charset="0"/>
                <a:cs typeface="Times New Roman" panose="02020603050405020304" pitchFamily="18" charset="0"/>
              </a:rPr>
              <a:t>Information Source</a:t>
            </a:r>
          </a:p>
        </p:txBody>
      </p:sp>
      <p:sp>
        <p:nvSpPr>
          <p:cNvPr id="8" name="Title 15">
            <a:extLst>
              <a:ext uri="{FF2B5EF4-FFF2-40B4-BE49-F238E27FC236}">
                <a16:creationId xmlns:a16="http://schemas.microsoft.com/office/drawing/2014/main" id="{D66E2F84-3475-FC8A-EA7E-766211D8968A}"/>
              </a:ext>
            </a:extLst>
          </p:cNvPr>
          <p:cNvSpPr txBox="1">
            <a:spLocks/>
          </p:cNvSpPr>
          <p:nvPr/>
        </p:nvSpPr>
        <p:spPr>
          <a:xfrm>
            <a:off x="2723348" y="4659412"/>
            <a:ext cx="5486401" cy="4117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lvl1pPr marL="0" marR="0" indent="0" algn="ctr" defTabSz="914400" rtl="0" latinLnBrk="0">
              <a:lnSpc>
                <a:spcPct val="100000"/>
              </a:lnSpc>
              <a:spcBef>
                <a:spcPts val="0"/>
              </a:spcBef>
              <a:spcAft>
                <a:spcPts val="0"/>
              </a:spcAft>
              <a:buClrTx/>
              <a:buSzTx/>
              <a:buFontTx/>
              <a:buNone/>
              <a:tabLst/>
              <a:defRPr sz="1700" b="0" i="0" u="none" strike="noStrike" cap="all" spc="242" baseline="0">
                <a:solidFill>
                  <a:srgbClr val="FFFFFF"/>
                </a:solidFill>
                <a:uFillTx/>
                <a:latin typeface="Rockwell Nova Light"/>
                <a:ea typeface="Rockwell Nova Light"/>
                <a:cs typeface="Rockwell Nova Light"/>
                <a:sym typeface="Rockwell Nova Light"/>
              </a:defRPr>
            </a:lvl1pPr>
            <a:lvl2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2pPr>
            <a:lvl3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3pPr>
            <a:lvl4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4pPr>
            <a:lvl5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5pPr>
            <a:lvl6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6pPr>
            <a:lvl7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7pPr>
            <a:lvl8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8pPr>
            <a:lvl9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9pPr>
          </a:lstStyle>
          <a:p>
            <a:pPr hangingPunct="1"/>
            <a:r>
              <a:rPr lang="en-US" dirty="0">
                <a:latin typeface="Times New Roman" panose="02020603050405020304" pitchFamily="18" charset="0"/>
                <a:cs typeface="Times New Roman" panose="02020603050405020304" pitchFamily="18" charset="0"/>
              </a:rPr>
              <a:t> </a:t>
            </a:r>
          </a:p>
        </p:txBody>
      </p:sp>
      <p:grpSp>
        <p:nvGrpSpPr>
          <p:cNvPr id="196" name="Rectangle 30"/>
          <p:cNvGrpSpPr/>
          <p:nvPr/>
        </p:nvGrpSpPr>
        <p:grpSpPr>
          <a:xfrm>
            <a:off x="9177163" y="1501485"/>
            <a:ext cx="1524342" cy="892792"/>
            <a:chOff x="-1" y="-154796"/>
            <a:chExt cx="1524340" cy="825115"/>
          </a:xfrm>
        </p:grpSpPr>
        <p:sp>
          <p:nvSpPr>
            <p:cNvPr id="193" name="Rectangle"/>
            <p:cNvSpPr/>
            <p:nvPr/>
          </p:nvSpPr>
          <p:spPr>
            <a:xfrm>
              <a:off x="-1" y="-154796"/>
              <a:ext cx="1458143" cy="794202"/>
            </a:xfrm>
            <a:prstGeom prst="rect">
              <a:avLst/>
            </a:prstGeom>
            <a:solidFill>
              <a:schemeClr val="accent2"/>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194" name="Successful HTTP response"/>
            <p:cNvSpPr txBox="1"/>
            <p:nvPr/>
          </p:nvSpPr>
          <p:spPr>
            <a:xfrm>
              <a:off x="18468" y="-5304"/>
              <a:ext cx="797988" cy="6463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defTabSz="457200">
                <a:spcBef>
                  <a:spcPts val="1600"/>
                </a:spcBef>
                <a:defRPr sz="1200">
                  <a:solidFill>
                    <a:srgbClr val="FFFFFF"/>
                  </a:solidFill>
                  <a:latin typeface="Times Roman"/>
                  <a:ea typeface="Times Roman"/>
                  <a:cs typeface="Times Roman"/>
                  <a:sym typeface="Times Roman"/>
                </a:defRPr>
              </a:lvl1pPr>
            </a:lstStyle>
            <a:p>
              <a:r>
                <a:rPr dirty="0">
                  <a:latin typeface="Times New Roman" panose="02020603050405020304" pitchFamily="18" charset="0"/>
                  <a:cs typeface="Times New Roman" panose="02020603050405020304" pitchFamily="18" charset="0"/>
                </a:rPr>
                <a:t>Successful HTTP response </a:t>
              </a:r>
            </a:p>
          </p:txBody>
        </p:sp>
        <p:sp>
          <p:nvSpPr>
            <p:cNvPr id="195" name="3.2.2.4.18…"/>
            <p:cNvSpPr txBox="1"/>
            <p:nvPr/>
          </p:nvSpPr>
          <p:spPr>
            <a:xfrm>
              <a:off x="726352" y="3473"/>
              <a:ext cx="797987" cy="66684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p>
              <a:pPr defTabSz="457200">
                <a:spcBef>
                  <a:spcPts val="1600"/>
                </a:spcBef>
                <a:defRPr sz="1200">
                  <a:solidFill>
                    <a:srgbClr val="2934DE"/>
                  </a:solidFill>
                  <a:latin typeface="Times Roman"/>
                  <a:ea typeface="Times Roman"/>
                  <a:cs typeface="Times Roman"/>
                  <a:sym typeface="Times Roman"/>
                </a:defRPr>
              </a:pPr>
              <a:r>
                <a:rPr dirty="0">
                  <a:latin typeface="Times New Roman" panose="02020603050405020304" pitchFamily="18" charset="0"/>
                  <a:cs typeface="Times New Roman" panose="02020603050405020304" pitchFamily="18" charset="0"/>
                </a:rPr>
                <a:t>3.2.2.4.18</a:t>
              </a:r>
            </a:p>
            <a:p>
              <a:pPr defTabSz="457200">
                <a:spcBef>
                  <a:spcPts val="1600"/>
                </a:spcBef>
                <a:defRPr sz="1200">
                  <a:solidFill>
                    <a:srgbClr val="2934DE"/>
                  </a:solidFill>
                  <a:latin typeface="Times Roman"/>
                  <a:ea typeface="Times Roman"/>
                  <a:cs typeface="Times Roman"/>
                  <a:sym typeface="Times Roman"/>
                </a:defRPr>
              </a:pPr>
              <a:r>
                <a:rPr dirty="0">
                  <a:latin typeface="Times New Roman" panose="02020603050405020304" pitchFamily="18" charset="0"/>
                  <a:cs typeface="Times New Roman" panose="02020603050405020304" pitchFamily="18" charset="0"/>
                </a:rPr>
                <a:t>3.2.2.4.19</a:t>
              </a:r>
              <a:endParaRPr dirty="0">
                <a:solidFill>
                  <a:srgbClr val="000000"/>
                </a:solidFill>
                <a:latin typeface="Times New Roman" panose="02020603050405020304" pitchFamily="18" charset="0"/>
                <a:cs typeface="Times New Roman" panose="02020603050405020304" pitchFamily="18" charset="0"/>
              </a:endParaRPr>
            </a:p>
          </p:txBody>
        </p:sp>
      </p:grpSp>
      <p:sp>
        <p:nvSpPr>
          <p:cNvPr id="257" name="Line"/>
          <p:cNvSpPr/>
          <p:nvPr/>
        </p:nvSpPr>
        <p:spPr>
          <a:xfrm>
            <a:off x="10828264" y="1125847"/>
            <a:ext cx="12118" cy="1777148"/>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ED70F4-2E18-A6F9-91D9-6E94A204880A}"/>
              </a:ext>
            </a:extLst>
          </p:cNvPr>
          <p:cNvPicPr>
            <a:picLocks noGrp="1" noRot="1" noChangeAspect="1" noMove="1" noResize="1" noEditPoints="1" noAdjustHandles="1" noChangeArrowheads="1" noChangeShapeType="1" noCrop="1"/>
          </p:cNvPicPr>
          <p:nvPr/>
        </p:nvPicPr>
        <p:blipFill>
          <a:blip r:embed="rId3"/>
          <a:stretch>
            <a:fillRect/>
          </a:stretch>
        </p:blipFill>
        <p:spPr>
          <a:xfrm>
            <a:off x="2786325" y="2011225"/>
            <a:ext cx="727916" cy="434378"/>
          </a:xfrm>
          <a:prstGeom prst="rect">
            <a:avLst/>
          </a:prstGeom>
        </p:spPr>
      </p:pic>
      <p:grpSp>
        <p:nvGrpSpPr>
          <p:cNvPr id="175" name="Rectangle 5"/>
          <p:cNvGrpSpPr/>
          <p:nvPr/>
        </p:nvGrpSpPr>
        <p:grpSpPr>
          <a:xfrm>
            <a:off x="8568062" y="2784306"/>
            <a:ext cx="1027988" cy="497615"/>
            <a:chOff x="422006" y="2246065"/>
            <a:chExt cx="1027987" cy="639407"/>
          </a:xfrm>
          <a:solidFill>
            <a:schemeClr val="accent3">
              <a:lumMod val="75000"/>
            </a:schemeClr>
          </a:solidFill>
        </p:grpSpPr>
        <p:sp>
          <p:nvSpPr>
            <p:cNvPr id="173" name="Rectangle"/>
            <p:cNvSpPr/>
            <p:nvPr/>
          </p:nvSpPr>
          <p:spPr>
            <a:xfrm>
              <a:off x="422006" y="2246065"/>
              <a:ext cx="1027987" cy="639407"/>
            </a:xfrm>
            <a:prstGeom prst="rect">
              <a:avLst/>
            </a:prstGeom>
            <a:grp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174" name="TLS"/>
            <p:cNvSpPr txBox="1"/>
            <p:nvPr/>
          </p:nvSpPr>
          <p:spPr>
            <a:xfrm>
              <a:off x="473124" y="2279052"/>
              <a:ext cx="925751" cy="573435"/>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lang="en-US" sz="1400" dirty="0">
                  <a:latin typeface="Times New Roman" panose="02020603050405020304" pitchFamily="18" charset="0"/>
                  <a:cs typeface="Times New Roman" panose="02020603050405020304" pitchFamily="18" charset="0"/>
                </a:rPr>
                <a:t>ACME</a:t>
              </a:r>
            </a:p>
            <a:p>
              <a:r>
                <a:rPr lang="en-US" sz="900" dirty="0">
                  <a:latin typeface="Times New Roman" panose="02020603050405020304" pitchFamily="18" charset="0"/>
                  <a:cs typeface="Times New Roman" panose="02020603050405020304" pitchFamily="18" charset="0"/>
                  <a:hlinkClick r:id="rId4" action="ppaction://hlinkfile"/>
                </a:rPr>
                <a:t>3.2.2.4.19</a:t>
              </a:r>
              <a:endParaRPr sz="900" dirty="0">
                <a:latin typeface="Times New Roman" panose="02020603050405020304" pitchFamily="18" charset="0"/>
                <a:cs typeface="Times New Roman" panose="02020603050405020304" pitchFamily="18" charset="0"/>
              </a:endParaRPr>
            </a:p>
          </p:txBody>
        </p:sp>
      </p:grpSp>
      <p:grpSp>
        <p:nvGrpSpPr>
          <p:cNvPr id="178" name="Rectangle 8"/>
          <p:cNvGrpSpPr/>
          <p:nvPr/>
        </p:nvGrpSpPr>
        <p:grpSpPr>
          <a:xfrm>
            <a:off x="3426780" y="4215637"/>
            <a:ext cx="1292816" cy="330120"/>
            <a:chOff x="-1" y="-1"/>
            <a:chExt cx="918109" cy="639407"/>
          </a:xfrm>
        </p:grpSpPr>
        <p:sp>
          <p:nvSpPr>
            <p:cNvPr id="176" name="Rectangle"/>
            <p:cNvSpPr/>
            <p:nvPr/>
          </p:nvSpPr>
          <p:spPr>
            <a:xfrm>
              <a:off x="-1" y="-1"/>
              <a:ext cx="918109" cy="639407"/>
            </a:xfrm>
            <a:prstGeom prst="rect">
              <a:avLst/>
            </a:prstGeom>
            <a:solidFill>
              <a:schemeClr val="accent3">
                <a:lumMod val="75000"/>
              </a:schemeClr>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177" name="Phone"/>
            <p:cNvSpPr txBox="1"/>
            <p:nvPr/>
          </p:nvSpPr>
          <p:spPr>
            <a:xfrm>
              <a:off x="51117" y="134282"/>
              <a:ext cx="815873"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lang="en-US" dirty="0">
                  <a:latin typeface="Times New Roman" panose="02020603050405020304" pitchFamily="18" charset="0"/>
                  <a:cs typeface="Times New Roman" panose="02020603050405020304" pitchFamily="18" charset="0"/>
                </a:rPr>
                <a:t>Fax</a:t>
              </a:r>
              <a:endParaRPr dirty="0">
                <a:latin typeface="Times New Roman" panose="02020603050405020304" pitchFamily="18" charset="0"/>
                <a:cs typeface="Times New Roman" panose="02020603050405020304" pitchFamily="18" charset="0"/>
              </a:endParaRPr>
            </a:p>
          </p:txBody>
        </p:sp>
      </p:grpSp>
      <p:grpSp>
        <p:nvGrpSpPr>
          <p:cNvPr id="189" name="Rectangle 12"/>
          <p:cNvGrpSpPr/>
          <p:nvPr/>
        </p:nvGrpSpPr>
        <p:grpSpPr>
          <a:xfrm>
            <a:off x="3431284" y="3812276"/>
            <a:ext cx="1292813" cy="319703"/>
            <a:chOff x="0" y="0"/>
            <a:chExt cx="1027985" cy="639405"/>
          </a:xfrm>
        </p:grpSpPr>
        <p:sp>
          <p:nvSpPr>
            <p:cNvPr id="187" name="Rectangle"/>
            <p:cNvSpPr/>
            <p:nvPr/>
          </p:nvSpPr>
          <p:spPr>
            <a:xfrm>
              <a:off x="-1" y="-1"/>
              <a:ext cx="1027987" cy="639407"/>
            </a:xfrm>
            <a:prstGeom prst="rect">
              <a:avLst/>
            </a:prstGeom>
            <a:solidFill>
              <a:schemeClr val="accent3">
                <a:lumMod val="75000"/>
              </a:schemeClr>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188" name="SMS"/>
            <p:cNvSpPr txBox="1"/>
            <p:nvPr/>
          </p:nvSpPr>
          <p:spPr>
            <a:xfrm>
              <a:off x="51117" y="134282"/>
              <a:ext cx="925751"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dirty="0">
                  <a:latin typeface="Times New Roman" panose="02020603050405020304" pitchFamily="18" charset="0"/>
                  <a:cs typeface="Times New Roman" panose="02020603050405020304" pitchFamily="18" charset="0"/>
                </a:rPr>
                <a:t>SMS</a:t>
              </a:r>
            </a:p>
          </p:txBody>
        </p:sp>
      </p:grpSp>
      <p:grpSp>
        <p:nvGrpSpPr>
          <p:cNvPr id="192" name="Rectangle 29"/>
          <p:cNvGrpSpPr/>
          <p:nvPr/>
        </p:nvGrpSpPr>
        <p:grpSpPr>
          <a:xfrm>
            <a:off x="3426782" y="3354938"/>
            <a:ext cx="1297316" cy="404884"/>
            <a:chOff x="-122532" y="3404923"/>
            <a:chExt cx="1027986" cy="639406"/>
          </a:xfrm>
          <a:solidFill>
            <a:schemeClr val="accent3">
              <a:lumMod val="75000"/>
            </a:schemeClr>
          </a:solidFill>
        </p:grpSpPr>
        <p:sp>
          <p:nvSpPr>
            <p:cNvPr id="190" name="Rectangle"/>
            <p:cNvSpPr/>
            <p:nvPr/>
          </p:nvSpPr>
          <p:spPr>
            <a:xfrm>
              <a:off x="-122532" y="3404923"/>
              <a:ext cx="1027986" cy="639406"/>
            </a:xfrm>
            <a:prstGeom prst="rect">
              <a:avLst/>
            </a:prstGeom>
            <a:grp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191" name="Postal Mail"/>
            <p:cNvSpPr txBox="1"/>
            <p:nvPr/>
          </p:nvSpPr>
          <p:spPr>
            <a:xfrm>
              <a:off x="-71415" y="3481600"/>
              <a:ext cx="925751" cy="486048"/>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sz="1400" dirty="0">
                  <a:latin typeface="Times New Roman" panose="02020603050405020304" pitchFamily="18" charset="0"/>
                  <a:cs typeface="Times New Roman" panose="02020603050405020304" pitchFamily="18" charset="0"/>
                </a:rPr>
                <a:t>Postal Mail</a:t>
              </a:r>
            </a:p>
          </p:txBody>
        </p:sp>
      </p:grpSp>
      <p:grpSp>
        <p:nvGrpSpPr>
          <p:cNvPr id="210" name="Rectangle 113"/>
          <p:cNvGrpSpPr/>
          <p:nvPr/>
        </p:nvGrpSpPr>
        <p:grpSpPr>
          <a:xfrm>
            <a:off x="6580519" y="4844078"/>
            <a:ext cx="1290689" cy="639408"/>
            <a:chOff x="-1" y="-1"/>
            <a:chExt cx="1027987" cy="639407"/>
          </a:xfrm>
          <a:solidFill>
            <a:schemeClr val="accent3">
              <a:lumMod val="75000"/>
            </a:schemeClr>
          </a:solidFill>
        </p:grpSpPr>
        <p:sp>
          <p:nvSpPr>
            <p:cNvPr id="208" name="Rectangle"/>
            <p:cNvSpPr/>
            <p:nvPr/>
          </p:nvSpPr>
          <p:spPr>
            <a:xfrm>
              <a:off x="-1" y="-1"/>
              <a:ext cx="1027987" cy="639407"/>
            </a:xfrm>
            <a:prstGeom prst="rect">
              <a:avLst/>
            </a:prstGeom>
            <a:grp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209" name="IP"/>
            <p:cNvSpPr txBox="1"/>
            <p:nvPr/>
          </p:nvSpPr>
          <p:spPr>
            <a:xfrm>
              <a:off x="51117" y="19623"/>
              <a:ext cx="925751" cy="600161"/>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lang="en-US" sz="1200" dirty="0">
                  <a:latin typeface="Times New Roman" panose="02020603050405020304" pitchFamily="18" charset="0"/>
                  <a:cs typeface="Times New Roman" panose="02020603050405020304" pitchFamily="18" charset="0"/>
                </a:rPr>
                <a:t>Reverse IP lookup</a:t>
              </a:r>
              <a:r>
                <a:rPr sz="1200"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hlinkClick r:id="rId4" action="ppaction://hlinkfile"/>
                </a:rPr>
                <a:t>3.2.2.4.8</a:t>
              </a:r>
              <a:endParaRPr sz="900" dirty="0">
                <a:latin typeface="Times New Roman" panose="02020603050405020304" pitchFamily="18" charset="0"/>
                <a:cs typeface="Times New Roman" panose="02020603050405020304" pitchFamily="18" charset="0"/>
              </a:endParaRPr>
            </a:p>
          </p:txBody>
        </p:sp>
      </p:grpSp>
      <p:sp>
        <p:nvSpPr>
          <p:cNvPr id="211" name="Rectangle"/>
          <p:cNvSpPr/>
          <p:nvPr/>
        </p:nvSpPr>
        <p:spPr>
          <a:xfrm>
            <a:off x="5069832" y="1077595"/>
            <a:ext cx="1287723" cy="859150"/>
          </a:xfrm>
          <a:prstGeom prst="rect">
            <a:avLst/>
          </a:prstGeom>
          <a:solidFill>
            <a:schemeClr val="accent2"/>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r>
              <a:rPr lang="en-US" dirty="0">
                <a:latin typeface="Times New Roman" panose="02020603050405020304" pitchFamily="18" charset="0"/>
                <a:cs typeface="Times New Roman" panose="02020603050405020304" pitchFamily="18" charset="0"/>
              </a:rPr>
              <a:t>Verification of control for FQDN</a:t>
            </a:r>
          </a:p>
        </p:txBody>
      </p:sp>
      <p:grpSp>
        <p:nvGrpSpPr>
          <p:cNvPr id="224" name="Rectangle 135"/>
          <p:cNvGrpSpPr/>
          <p:nvPr/>
        </p:nvGrpSpPr>
        <p:grpSpPr>
          <a:xfrm>
            <a:off x="5006946" y="4550659"/>
            <a:ext cx="1292817" cy="1083129"/>
            <a:chOff x="-738878" y="1755855"/>
            <a:chExt cx="1284033" cy="1245451"/>
          </a:xfrm>
          <a:solidFill>
            <a:schemeClr val="accent3">
              <a:lumMod val="75000"/>
            </a:schemeClr>
          </a:solidFill>
        </p:grpSpPr>
        <p:sp>
          <p:nvSpPr>
            <p:cNvPr id="222" name="Rectangle"/>
            <p:cNvSpPr/>
            <p:nvPr/>
          </p:nvSpPr>
          <p:spPr>
            <a:xfrm>
              <a:off x="-738878" y="1755855"/>
              <a:ext cx="1284033" cy="1245451"/>
            </a:xfrm>
            <a:prstGeom prst="rect">
              <a:avLst/>
            </a:prstGeom>
            <a:solidFill>
              <a:srgbClr val="002060"/>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23" name="DNS"/>
            <p:cNvSpPr txBox="1"/>
            <p:nvPr/>
          </p:nvSpPr>
          <p:spPr>
            <a:xfrm>
              <a:off x="-621929" y="1794643"/>
              <a:ext cx="1033627" cy="1167872"/>
            </a:xfrm>
            <a:prstGeom prst="rect">
              <a:avLst/>
            </a:prstGeom>
            <a:solidFill>
              <a:srgbClr val="002060"/>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lang="en-US" sz="1200" dirty="0">
                  <a:latin typeface="Times New Roman" panose="02020603050405020304" pitchFamily="18" charset="0"/>
                  <a:cs typeface="Times New Roman" panose="02020603050405020304" pitchFamily="18" charset="0"/>
                </a:rPr>
                <a:t>‘admin’, ‘administrator’, ‘webmaster’, ‘hostmaster’, ‘postmaster’</a:t>
              </a:r>
            </a:p>
          </p:txBody>
        </p:sp>
      </p:grpSp>
      <p:grpSp>
        <p:nvGrpSpPr>
          <p:cNvPr id="227" name="Rectangle 148"/>
          <p:cNvGrpSpPr/>
          <p:nvPr/>
        </p:nvGrpSpPr>
        <p:grpSpPr>
          <a:xfrm>
            <a:off x="6558476" y="2925776"/>
            <a:ext cx="1301807" cy="503224"/>
            <a:chOff x="-1" y="-1"/>
            <a:chExt cx="1027987" cy="639407"/>
          </a:xfrm>
          <a:solidFill>
            <a:schemeClr val="accent3">
              <a:lumMod val="75000"/>
            </a:schemeClr>
          </a:solidFill>
        </p:grpSpPr>
        <p:sp>
          <p:nvSpPr>
            <p:cNvPr id="225" name="Rectangle"/>
            <p:cNvSpPr/>
            <p:nvPr/>
          </p:nvSpPr>
          <p:spPr>
            <a:xfrm>
              <a:off x="-1" y="-1"/>
              <a:ext cx="1027987" cy="639407"/>
            </a:xfrm>
            <a:prstGeom prst="rect">
              <a:avLst/>
            </a:prstGeom>
            <a:grp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226" name="HTTP"/>
            <p:cNvSpPr txBox="1"/>
            <p:nvPr/>
          </p:nvSpPr>
          <p:spPr>
            <a:xfrm>
              <a:off x="51117" y="85063"/>
              <a:ext cx="925751" cy="469278"/>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lang="en-US" sz="900" dirty="0">
                  <a:latin typeface="Times New Roman" panose="02020603050405020304" pitchFamily="18" charset="0"/>
                  <a:cs typeface="Times New Roman" panose="02020603050405020304" pitchFamily="18" charset="0"/>
                </a:rPr>
                <a:t>Random Value</a:t>
              </a:r>
            </a:p>
            <a:p>
              <a:r>
                <a:rPr lang="en-US" sz="900" dirty="0">
                  <a:latin typeface="Times New Roman" panose="02020603050405020304" pitchFamily="18" charset="0"/>
                  <a:cs typeface="Times New Roman" panose="02020603050405020304" pitchFamily="18" charset="0"/>
                  <a:hlinkClick r:id="rId5" action="ppaction://hlinkfile"/>
                </a:rPr>
                <a:t>3.2.2.4.7/ 3.2.2.4.18</a:t>
              </a:r>
              <a:endParaRPr sz="900" dirty="0">
                <a:latin typeface="Times New Roman" panose="02020603050405020304" pitchFamily="18" charset="0"/>
                <a:cs typeface="Times New Roman" panose="02020603050405020304" pitchFamily="18" charset="0"/>
              </a:endParaRPr>
            </a:p>
          </p:txBody>
        </p:sp>
      </p:grpSp>
      <p:sp>
        <p:nvSpPr>
          <p:cNvPr id="254" name="Line"/>
          <p:cNvSpPr/>
          <p:nvPr/>
        </p:nvSpPr>
        <p:spPr>
          <a:xfrm flipH="1">
            <a:off x="5661153" y="774223"/>
            <a:ext cx="0" cy="302775"/>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grpSp>
        <p:nvGrpSpPr>
          <p:cNvPr id="269" name="Rectangle 43"/>
          <p:cNvGrpSpPr/>
          <p:nvPr/>
        </p:nvGrpSpPr>
        <p:grpSpPr>
          <a:xfrm>
            <a:off x="3426782" y="2198588"/>
            <a:ext cx="1301818" cy="639407"/>
            <a:chOff x="0" y="5417"/>
            <a:chExt cx="1301816" cy="639406"/>
          </a:xfrm>
        </p:grpSpPr>
        <p:sp>
          <p:nvSpPr>
            <p:cNvPr id="267" name="Rectangle"/>
            <p:cNvSpPr/>
            <p:nvPr/>
          </p:nvSpPr>
          <p:spPr>
            <a:xfrm>
              <a:off x="0" y="5417"/>
              <a:ext cx="1301816" cy="639406"/>
            </a:xfrm>
            <a:prstGeom prst="rect">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68" name="Email Access"/>
            <p:cNvSpPr txBox="1"/>
            <p:nvPr/>
          </p:nvSpPr>
          <p:spPr>
            <a:xfrm>
              <a:off x="51117" y="9651"/>
              <a:ext cx="1032487" cy="6309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r>
                <a:rPr lang="en-US" dirty="0">
                  <a:latin typeface="Times New Roman" panose="02020603050405020304" pitchFamily="18" charset="0"/>
                  <a:cs typeface="Times New Roman" panose="02020603050405020304" pitchFamily="18" charset="0"/>
                </a:rPr>
                <a:t>Random Value</a:t>
              </a:r>
            </a:p>
            <a:p>
              <a:r>
                <a:rPr lang="en-US" sz="900" dirty="0">
                  <a:hlinkClick r:id="rId6" action="ppaction://hlinkfile"/>
                </a:rPr>
                <a:t>3.2.2.4.2</a:t>
              </a:r>
              <a:endParaRPr sz="900" dirty="0">
                <a:latin typeface="Times New Roman" panose="02020603050405020304" pitchFamily="18" charset="0"/>
                <a:cs typeface="Times New Roman" panose="02020603050405020304" pitchFamily="18" charset="0"/>
              </a:endParaRPr>
            </a:p>
          </p:txBody>
        </p:sp>
      </p:grpSp>
      <p:grpSp>
        <p:nvGrpSpPr>
          <p:cNvPr id="272" name="Rectangle 43"/>
          <p:cNvGrpSpPr/>
          <p:nvPr/>
        </p:nvGrpSpPr>
        <p:grpSpPr>
          <a:xfrm>
            <a:off x="4896121" y="2150238"/>
            <a:ext cx="1301818" cy="738662"/>
            <a:chOff x="0" y="-44210"/>
            <a:chExt cx="1301816" cy="738661"/>
          </a:xfrm>
        </p:grpSpPr>
        <p:sp>
          <p:nvSpPr>
            <p:cNvPr id="270" name="Rectangle"/>
            <p:cNvSpPr/>
            <p:nvPr/>
          </p:nvSpPr>
          <p:spPr>
            <a:xfrm>
              <a:off x="0" y="5417"/>
              <a:ext cx="1301816" cy="639406"/>
            </a:xfrm>
            <a:prstGeom prst="rect">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71" name="Address Access"/>
            <p:cNvSpPr txBox="1"/>
            <p:nvPr/>
          </p:nvSpPr>
          <p:spPr>
            <a:xfrm>
              <a:off x="51117" y="-44210"/>
              <a:ext cx="1032487" cy="73866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r>
                <a:rPr lang="en-US" sz="1100" dirty="0">
                  <a:latin typeface="Times New Roman" panose="02020603050405020304" pitchFamily="18" charset="0"/>
                  <a:cs typeface="Times New Roman" panose="02020603050405020304" pitchFamily="18" charset="0"/>
                </a:rPr>
                <a:t>Constructed Email to Domain Contact</a:t>
              </a:r>
            </a:p>
            <a:p>
              <a:r>
                <a:rPr lang="en-US" sz="900" dirty="0">
                  <a:hlinkClick r:id="rId7" action="ppaction://hlinkfile"/>
                </a:rPr>
                <a:t>3.2.2.4.4</a:t>
              </a:r>
              <a:endParaRPr lang="en-US" sz="900" dirty="0">
                <a:latin typeface="Times New Roman" panose="02020603050405020304" pitchFamily="18" charset="0"/>
                <a:cs typeface="Times New Roman" panose="02020603050405020304" pitchFamily="18" charset="0"/>
              </a:endParaRPr>
            </a:p>
          </p:txBody>
        </p:sp>
      </p:grpSp>
      <p:sp>
        <p:nvSpPr>
          <p:cNvPr id="279" name="Rectangle"/>
          <p:cNvSpPr/>
          <p:nvPr/>
        </p:nvSpPr>
        <p:spPr>
          <a:xfrm>
            <a:off x="1683556" y="2195036"/>
            <a:ext cx="1301818" cy="790668"/>
          </a:xfrm>
          <a:prstGeom prst="rect">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r>
              <a:rPr lang="en-US" dirty="0">
                <a:latin typeface="Times New Roman" panose="02020603050405020304" pitchFamily="18" charset="0"/>
                <a:cs typeface="Times New Roman" panose="02020603050405020304" pitchFamily="18" charset="0"/>
              </a:rPr>
              <a:t>Phone contact</a:t>
            </a:r>
          </a:p>
          <a:p>
            <a:pPr algn="ctr">
              <a:defRPr>
                <a:solidFill>
                  <a:srgbClr val="FFFFFF"/>
                </a:solidFill>
              </a:defRPr>
            </a:pPr>
            <a:r>
              <a:rPr lang="en-US" sz="900" dirty="0">
                <a:latin typeface="Times New Roman" panose="02020603050405020304" pitchFamily="18" charset="0"/>
                <a:cs typeface="Times New Roman" panose="02020603050405020304" pitchFamily="18" charset="0"/>
                <a:hlinkClick r:id="rId4" action="ppaction://hlinkfile"/>
              </a:rPr>
              <a:t>3.2.2.4.15/ 3.2.2.4.16/ 3.2.2.4.17</a:t>
            </a:r>
            <a:endParaRPr sz="900" dirty="0">
              <a:latin typeface="Times New Roman" panose="02020603050405020304" pitchFamily="18" charset="0"/>
              <a:cs typeface="Times New Roman" panose="02020603050405020304" pitchFamily="18" charset="0"/>
            </a:endParaRPr>
          </a:p>
        </p:txBody>
      </p:sp>
      <p:grpSp>
        <p:nvGrpSpPr>
          <p:cNvPr id="297" name="Rectangle 43"/>
          <p:cNvGrpSpPr/>
          <p:nvPr/>
        </p:nvGrpSpPr>
        <p:grpSpPr>
          <a:xfrm>
            <a:off x="6537337" y="2210839"/>
            <a:ext cx="1301818" cy="639407"/>
            <a:chOff x="0" y="5417"/>
            <a:chExt cx="1301816" cy="639406"/>
          </a:xfrm>
        </p:grpSpPr>
        <p:sp>
          <p:nvSpPr>
            <p:cNvPr id="295" name="Rectangle"/>
            <p:cNvSpPr/>
            <p:nvPr/>
          </p:nvSpPr>
          <p:spPr>
            <a:xfrm>
              <a:off x="0" y="5417"/>
              <a:ext cx="1301816" cy="639406"/>
            </a:xfrm>
            <a:prstGeom prst="rect">
              <a:avLst/>
            </a:prstGeom>
            <a:solidFill>
              <a:schemeClr val="accent1"/>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96" name="Control of IP"/>
            <p:cNvSpPr txBox="1"/>
            <p:nvPr/>
          </p:nvSpPr>
          <p:spPr>
            <a:xfrm>
              <a:off x="51117" y="177800"/>
              <a:ext cx="1032487" cy="294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r>
                <a:rPr lang="en-US" dirty="0">
                  <a:latin typeface="Times New Roman" panose="02020603050405020304" pitchFamily="18" charset="0"/>
                  <a:cs typeface="Times New Roman" panose="02020603050405020304" pitchFamily="18" charset="0"/>
                </a:rPr>
                <a:t>DNS</a:t>
              </a:r>
              <a:endParaRPr dirty="0">
                <a:latin typeface="Times New Roman" panose="02020603050405020304" pitchFamily="18" charset="0"/>
                <a:cs typeface="Times New Roman" panose="02020603050405020304" pitchFamily="18" charset="0"/>
              </a:endParaRPr>
            </a:p>
          </p:txBody>
        </p:sp>
      </p:grpSp>
      <p:sp>
        <p:nvSpPr>
          <p:cNvPr id="300" name="Line"/>
          <p:cNvSpPr/>
          <p:nvPr/>
        </p:nvSpPr>
        <p:spPr>
          <a:xfrm flipH="1">
            <a:off x="4677482" y="1936745"/>
            <a:ext cx="480977" cy="261843"/>
          </a:xfrm>
          <a:prstGeom prst="line">
            <a:avLst/>
          </a:prstGeom>
          <a:ln w="10795">
            <a:solidFill>
              <a:srgbClr val="00CFBD"/>
            </a:solidFill>
            <a:tailEnd type="triangle"/>
          </a:ln>
        </p:spPr>
        <p:txBody>
          <a:bodyPr lIns="45719" rIns="45719"/>
          <a:lstStyle/>
          <a:p>
            <a:pP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7" name="Title 15">
            <a:extLst>
              <a:ext uri="{FF2B5EF4-FFF2-40B4-BE49-F238E27FC236}">
                <a16:creationId xmlns:a16="http://schemas.microsoft.com/office/drawing/2014/main" id="{0A9ECB2D-135F-B308-C264-6DAB0FE18FA9}"/>
              </a:ext>
            </a:extLst>
          </p:cNvPr>
          <p:cNvSpPr txBox="1">
            <a:spLocks/>
          </p:cNvSpPr>
          <p:nvPr/>
        </p:nvSpPr>
        <p:spPr>
          <a:xfrm>
            <a:off x="100773" y="4311470"/>
            <a:ext cx="2292035" cy="742272"/>
          </a:xfrm>
          <a:prstGeom prst="rect">
            <a:avLst/>
          </a:prstGeom>
          <a:solidFill>
            <a:srgbClr val="D34817"/>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lnSpcReduction="10000"/>
          </a:bodyPr>
          <a:lstStyle>
            <a:lvl1pPr marL="0" marR="0" indent="0" algn="ctr" defTabSz="914400" rtl="0" latinLnBrk="0">
              <a:lnSpc>
                <a:spcPct val="100000"/>
              </a:lnSpc>
              <a:spcBef>
                <a:spcPts val="0"/>
              </a:spcBef>
              <a:spcAft>
                <a:spcPts val="0"/>
              </a:spcAft>
              <a:buClrTx/>
              <a:buSzTx/>
              <a:buFontTx/>
              <a:buNone/>
              <a:tabLst/>
              <a:defRPr sz="1700" b="0" i="0" u="none" strike="noStrike" cap="all" spc="242" baseline="0">
                <a:solidFill>
                  <a:srgbClr val="FFFFFF"/>
                </a:solidFill>
                <a:uFillTx/>
                <a:latin typeface="Rockwell Nova Light"/>
                <a:ea typeface="Rockwell Nova Light"/>
                <a:cs typeface="Rockwell Nova Light"/>
                <a:sym typeface="Rockwell Nova Light"/>
              </a:defRPr>
            </a:lvl1pPr>
            <a:lvl2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2pPr>
            <a:lvl3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3pPr>
            <a:lvl4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4pPr>
            <a:lvl5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5pPr>
            <a:lvl6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6pPr>
            <a:lvl7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7pPr>
            <a:lvl8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8pPr>
            <a:lvl9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9pPr>
          </a:lstStyle>
          <a:p>
            <a:pPr hangingPunct="1"/>
            <a:r>
              <a:rPr lang="en-US" dirty="0">
                <a:solidFill>
                  <a:schemeClr val="bg2">
                    <a:lumMod val="20000"/>
                    <a:lumOff val="80000"/>
                  </a:schemeClr>
                </a:solidFill>
                <a:latin typeface="Times New Roman" panose="02020603050405020304" pitchFamily="18" charset="0"/>
                <a:cs typeface="Times New Roman" panose="02020603050405020304" pitchFamily="18" charset="0"/>
              </a:rPr>
              <a:t>Contact Verification method</a:t>
            </a:r>
          </a:p>
        </p:txBody>
      </p:sp>
      <p:sp>
        <p:nvSpPr>
          <p:cNvPr id="8" name="Title 15">
            <a:extLst>
              <a:ext uri="{FF2B5EF4-FFF2-40B4-BE49-F238E27FC236}">
                <a16:creationId xmlns:a16="http://schemas.microsoft.com/office/drawing/2014/main" id="{D66E2F84-3475-FC8A-EA7E-766211D8968A}"/>
              </a:ext>
            </a:extLst>
          </p:cNvPr>
          <p:cNvSpPr txBox="1">
            <a:spLocks/>
          </p:cNvSpPr>
          <p:nvPr/>
        </p:nvSpPr>
        <p:spPr>
          <a:xfrm>
            <a:off x="2723348" y="4659412"/>
            <a:ext cx="5486401" cy="4117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lvl1pPr marL="0" marR="0" indent="0" algn="ctr" defTabSz="914400" rtl="0" latinLnBrk="0">
              <a:lnSpc>
                <a:spcPct val="100000"/>
              </a:lnSpc>
              <a:spcBef>
                <a:spcPts val="0"/>
              </a:spcBef>
              <a:spcAft>
                <a:spcPts val="0"/>
              </a:spcAft>
              <a:buClrTx/>
              <a:buSzTx/>
              <a:buFontTx/>
              <a:buNone/>
              <a:tabLst/>
              <a:defRPr sz="1700" b="0" i="0" u="none" strike="noStrike" cap="all" spc="242" baseline="0">
                <a:solidFill>
                  <a:srgbClr val="FFFFFF"/>
                </a:solidFill>
                <a:uFillTx/>
                <a:latin typeface="Rockwell Nova Light"/>
                <a:ea typeface="Rockwell Nova Light"/>
                <a:cs typeface="Rockwell Nova Light"/>
                <a:sym typeface="Rockwell Nova Light"/>
              </a:defRPr>
            </a:lvl1pPr>
            <a:lvl2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2pPr>
            <a:lvl3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3pPr>
            <a:lvl4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4pPr>
            <a:lvl5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5pPr>
            <a:lvl6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6pPr>
            <a:lvl7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7pPr>
            <a:lvl8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8pPr>
            <a:lvl9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9pPr>
          </a:lstStyle>
          <a:p>
            <a:pPr hangingPunct="1"/>
            <a:r>
              <a:rPr lang="en-US" dirty="0">
                <a:latin typeface="Times New Roman" panose="02020603050405020304" pitchFamily="18" charset="0"/>
                <a:cs typeface="Times New Roman" panose="02020603050405020304" pitchFamily="18" charset="0"/>
              </a:rPr>
              <a:t> </a:t>
            </a:r>
          </a:p>
        </p:txBody>
      </p:sp>
      <p:sp>
        <p:nvSpPr>
          <p:cNvPr id="3" name="Rectangle">
            <a:extLst>
              <a:ext uri="{FF2B5EF4-FFF2-40B4-BE49-F238E27FC236}">
                <a16:creationId xmlns:a16="http://schemas.microsoft.com/office/drawing/2014/main" id="{7998C349-CA03-7976-9942-DC0F8619ED72}"/>
              </a:ext>
            </a:extLst>
          </p:cNvPr>
          <p:cNvSpPr/>
          <p:nvPr/>
        </p:nvSpPr>
        <p:spPr>
          <a:xfrm>
            <a:off x="5101640" y="965"/>
            <a:ext cx="1119026" cy="767800"/>
          </a:xfrm>
          <a:prstGeom prst="rect">
            <a:avLst/>
          </a:prstGeom>
          <a:solidFill>
            <a:srgbClr val="00B0F0"/>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r>
              <a:rPr lang="en-US" dirty="0">
                <a:latin typeface="Times New Roman" panose="02020603050405020304" pitchFamily="18" charset="0"/>
                <a:cs typeface="Times New Roman" panose="02020603050405020304" pitchFamily="18" charset="0"/>
              </a:rPr>
              <a:t>Generate CSR</a:t>
            </a:r>
            <a:endParaRPr dirty="0">
              <a:latin typeface="Times New Roman" panose="02020603050405020304" pitchFamily="18" charset="0"/>
              <a:cs typeface="Times New Roman" panose="02020603050405020304" pitchFamily="18" charset="0"/>
            </a:endParaRPr>
          </a:p>
        </p:txBody>
      </p:sp>
      <p:cxnSp>
        <p:nvCxnSpPr>
          <p:cNvPr id="20" name="Connector: Elbow 19">
            <a:extLst>
              <a:ext uri="{FF2B5EF4-FFF2-40B4-BE49-F238E27FC236}">
                <a16:creationId xmlns:a16="http://schemas.microsoft.com/office/drawing/2014/main" id="{4971C74F-3FE3-DB1E-7860-DCC186EBAC2C}"/>
              </a:ext>
            </a:extLst>
          </p:cNvPr>
          <p:cNvCxnSpPr>
            <a:cxnSpLocks/>
            <a:stCxn id="279" idx="3"/>
            <a:endCxn id="55" idx="1"/>
          </p:cNvCxnSpPr>
          <p:nvPr/>
        </p:nvCxnSpPr>
        <p:spPr>
          <a:xfrm>
            <a:off x="2985374" y="2590370"/>
            <a:ext cx="444345" cy="2695935"/>
          </a:xfrm>
          <a:prstGeom prst="bentConnector3">
            <a:avLst>
              <a:gd name="adj1" fmla="val 22357"/>
            </a:avLst>
          </a:prstGeom>
          <a:noFill/>
          <a:ln w="10795" cap="flat">
            <a:solidFill>
              <a:srgbClr val="16AEA1"/>
            </a:solidFill>
            <a:prstDash val="solid"/>
            <a:round/>
            <a:tailEnd type="triangle"/>
          </a:ln>
          <a:effectLst/>
          <a:sp3d/>
        </p:spPr>
        <p:style>
          <a:lnRef idx="0">
            <a:scrgbClr r="0" g="0" b="0"/>
          </a:lnRef>
          <a:fillRef idx="0">
            <a:scrgbClr r="0" g="0" b="0"/>
          </a:fillRef>
          <a:effectRef idx="0">
            <a:scrgbClr r="0" g="0" b="0"/>
          </a:effectRef>
          <a:fontRef idx="none"/>
        </p:style>
      </p:cxnSp>
      <p:grpSp>
        <p:nvGrpSpPr>
          <p:cNvPr id="31" name="Rectangle 4">
            <a:extLst>
              <a:ext uri="{FF2B5EF4-FFF2-40B4-BE49-F238E27FC236}">
                <a16:creationId xmlns:a16="http://schemas.microsoft.com/office/drawing/2014/main" id="{26C4CC28-FD6B-0B47-B32E-238971DBC3BF}"/>
              </a:ext>
            </a:extLst>
          </p:cNvPr>
          <p:cNvGrpSpPr/>
          <p:nvPr/>
        </p:nvGrpSpPr>
        <p:grpSpPr>
          <a:xfrm>
            <a:off x="3028032" y="2881889"/>
            <a:ext cx="1994601" cy="507829"/>
            <a:chOff x="-319536" y="-44715"/>
            <a:chExt cx="1580512" cy="875596"/>
          </a:xfrm>
          <a:solidFill>
            <a:schemeClr val="accent3">
              <a:lumMod val="75000"/>
            </a:schemeClr>
          </a:solidFill>
        </p:grpSpPr>
        <p:sp>
          <p:nvSpPr>
            <p:cNvPr id="32" name="Rectangle">
              <a:extLst>
                <a:ext uri="{FF2B5EF4-FFF2-40B4-BE49-F238E27FC236}">
                  <a16:creationId xmlns:a16="http://schemas.microsoft.com/office/drawing/2014/main" id="{6AECFAF1-79B2-B8A3-2686-B1FD1F41E793}"/>
                </a:ext>
              </a:extLst>
            </p:cNvPr>
            <p:cNvSpPr/>
            <p:nvPr/>
          </p:nvSpPr>
          <p:spPr>
            <a:xfrm>
              <a:off x="-1" y="-1"/>
              <a:ext cx="1027987" cy="639407"/>
            </a:xfrm>
            <a:prstGeom prst="rect">
              <a:avLst/>
            </a:prstGeom>
            <a:grp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33" name="Email">
              <a:extLst>
                <a:ext uri="{FF2B5EF4-FFF2-40B4-BE49-F238E27FC236}">
                  <a16:creationId xmlns:a16="http://schemas.microsoft.com/office/drawing/2014/main" id="{CEA0E783-F554-1D89-21F6-A1A7B9907C28}"/>
                </a:ext>
              </a:extLst>
            </p:cNvPr>
            <p:cNvSpPr txBox="1"/>
            <p:nvPr/>
          </p:nvSpPr>
          <p:spPr>
            <a:xfrm>
              <a:off x="-319536" y="-44715"/>
              <a:ext cx="1580512" cy="87559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sz="900" dirty="0">
                  <a:latin typeface="Times New Roman" panose="02020603050405020304" pitchFamily="18" charset="0"/>
                  <a:cs typeface="Times New Roman" panose="02020603050405020304" pitchFamily="18" charset="0"/>
                </a:rPr>
                <a:t>Email</a:t>
              </a:r>
              <a:endParaRPr lang="en-US" sz="900" dirty="0">
                <a:latin typeface="Times New Roman" panose="02020603050405020304" pitchFamily="18" charset="0"/>
                <a:cs typeface="Times New Roman" panose="02020603050405020304" pitchFamily="18" charset="0"/>
              </a:endParaRPr>
            </a:p>
            <a:p>
              <a:r>
                <a:rPr lang="en-US" sz="900" dirty="0">
                  <a:latin typeface="Times New Roman" panose="02020603050405020304" pitchFamily="18" charset="0"/>
                  <a:cs typeface="Times New Roman" panose="02020603050405020304" pitchFamily="18" charset="0"/>
                  <a:hlinkClick r:id="rId5" action="ppaction://hlinkfile"/>
                </a:rPr>
                <a:t>3.2.2.4.13/ 3.2.2.4.14</a:t>
              </a:r>
              <a:endParaRPr lang="en-US" sz="900" dirty="0">
                <a:latin typeface="Times New Roman" panose="02020603050405020304" pitchFamily="18" charset="0"/>
                <a:cs typeface="Times New Roman" panose="02020603050405020304" pitchFamily="18" charset="0"/>
              </a:endParaRPr>
            </a:p>
            <a:p>
              <a:endParaRPr lang="en-US" sz="900" dirty="0">
                <a:latin typeface="Times New Roman" panose="02020603050405020304" pitchFamily="18" charset="0"/>
                <a:cs typeface="Times New Roman" panose="02020603050405020304" pitchFamily="18" charset="0"/>
              </a:endParaRPr>
            </a:p>
          </p:txBody>
        </p:sp>
      </p:grpSp>
      <p:cxnSp>
        <p:nvCxnSpPr>
          <p:cNvPr id="43" name="Connector: Curved 42">
            <a:extLst>
              <a:ext uri="{FF2B5EF4-FFF2-40B4-BE49-F238E27FC236}">
                <a16:creationId xmlns:a16="http://schemas.microsoft.com/office/drawing/2014/main" id="{DF025DCB-E5B4-26CA-7024-DC2E352274E2}"/>
              </a:ext>
            </a:extLst>
          </p:cNvPr>
          <p:cNvCxnSpPr>
            <a:stCxn id="267" idx="1"/>
            <a:endCxn id="32" idx="1"/>
          </p:cNvCxnSpPr>
          <p:nvPr/>
        </p:nvCxnSpPr>
        <p:spPr>
          <a:xfrm rot="10800000" flipH="1" flipV="1">
            <a:off x="3426782" y="2518292"/>
            <a:ext cx="4502" cy="574952"/>
          </a:xfrm>
          <a:prstGeom prst="curvedConnector3">
            <a:avLst>
              <a:gd name="adj1" fmla="val -5077743"/>
            </a:avLst>
          </a:prstGeom>
          <a:noFill/>
          <a:ln w="10795" cap="flat">
            <a:solidFill>
              <a:srgbClr val="16AEA1"/>
            </a:solidFill>
            <a:prstDash val="solid"/>
            <a:round/>
            <a:tailEnd type="triangle"/>
          </a:ln>
          <a:effectLst/>
          <a:sp3d/>
        </p:spPr>
        <p:style>
          <a:lnRef idx="0">
            <a:scrgbClr r="0" g="0" b="0"/>
          </a:lnRef>
          <a:fillRef idx="0">
            <a:scrgbClr r="0" g="0" b="0"/>
          </a:fillRef>
          <a:effectRef idx="0">
            <a:scrgbClr r="0" g="0" b="0"/>
          </a:effectRef>
          <a:fontRef idx="none"/>
        </p:style>
      </p:cxnSp>
      <p:cxnSp>
        <p:nvCxnSpPr>
          <p:cNvPr id="44" name="Connector: Curved 43">
            <a:extLst>
              <a:ext uri="{FF2B5EF4-FFF2-40B4-BE49-F238E27FC236}">
                <a16:creationId xmlns:a16="http://schemas.microsoft.com/office/drawing/2014/main" id="{B7D2E93C-5B0B-2F42-0380-DA095CEDB424}"/>
              </a:ext>
            </a:extLst>
          </p:cNvPr>
          <p:cNvCxnSpPr>
            <a:cxnSpLocks/>
            <a:stCxn id="267" idx="1"/>
            <a:endCxn id="190" idx="1"/>
          </p:cNvCxnSpPr>
          <p:nvPr/>
        </p:nvCxnSpPr>
        <p:spPr>
          <a:xfrm rot="10800000" flipV="1">
            <a:off x="3426782" y="2518292"/>
            <a:ext cx="12700" cy="1039088"/>
          </a:xfrm>
          <a:prstGeom prst="curvedConnector3">
            <a:avLst>
              <a:gd name="adj1" fmla="val 1800000"/>
            </a:avLst>
          </a:prstGeom>
          <a:noFill/>
          <a:ln w="10795" cap="flat">
            <a:solidFill>
              <a:srgbClr val="16AEA1"/>
            </a:solidFill>
            <a:prstDash val="solid"/>
            <a:round/>
            <a:tailEnd type="triangle"/>
          </a:ln>
          <a:effectLst/>
          <a:sp3d/>
        </p:spPr>
        <p:style>
          <a:lnRef idx="0">
            <a:scrgbClr r="0" g="0" b="0"/>
          </a:lnRef>
          <a:fillRef idx="0">
            <a:scrgbClr r="0" g="0" b="0"/>
          </a:fillRef>
          <a:effectRef idx="0">
            <a:scrgbClr r="0" g="0" b="0"/>
          </a:effectRef>
          <a:fontRef idx="none"/>
        </p:style>
      </p:cxnSp>
      <p:cxnSp>
        <p:nvCxnSpPr>
          <p:cNvPr id="48" name="Connector: Curved 47">
            <a:extLst>
              <a:ext uri="{FF2B5EF4-FFF2-40B4-BE49-F238E27FC236}">
                <a16:creationId xmlns:a16="http://schemas.microsoft.com/office/drawing/2014/main" id="{966C0B32-EDC8-3F92-47C2-1F6AE5353169}"/>
              </a:ext>
            </a:extLst>
          </p:cNvPr>
          <p:cNvCxnSpPr>
            <a:cxnSpLocks/>
            <a:stCxn id="267" idx="1"/>
            <a:endCxn id="187" idx="1"/>
          </p:cNvCxnSpPr>
          <p:nvPr/>
        </p:nvCxnSpPr>
        <p:spPr>
          <a:xfrm rot="10800000" flipH="1" flipV="1">
            <a:off x="3426781" y="2518291"/>
            <a:ext cx="4501" cy="1453835"/>
          </a:xfrm>
          <a:prstGeom prst="curvedConnector3">
            <a:avLst>
              <a:gd name="adj1" fmla="val -5078871"/>
            </a:avLst>
          </a:prstGeom>
          <a:noFill/>
          <a:ln w="10795" cap="flat">
            <a:solidFill>
              <a:srgbClr val="16AEA1"/>
            </a:solidFill>
            <a:prstDash val="solid"/>
            <a:round/>
            <a:tailEnd type="triangle"/>
          </a:ln>
          <a:effectLst/>
          <a:sp3d/>
        </p:spPr>
        <p:style>
          <a:lnRef idx="0">
            <a:scrgbClr r="0" g="0" b="0"/>
          </a:lnRef>
          <a:fillRef idx="0">
            <a:scrgbClr r="0" g="0" b="0"/>
          </a:fillRef>
          <a:effectRef idx="0">
            <a:scrgbClr r="0" g="0" b="0"/>
          </a:effectRef>
          <a:fontRef idx="none"/>
        </p:style>
      </p:cxnSp>
      <p:cxnSp>
        <p:nvCxnSpPr>
          <p:cNvPr id="51" name="Connector: Curved 50">
            <a:extLst>
              <a:ext uri="{FF2B5EF4-FFF2-40B4-BE49-F238E27FC236}">
                <a16:creationId xmlns:a16="http://schemas.microsoft.com/office/drawing/2014/main" id="{B196DFDF-2593-0361-20E1-65D58F7192B1}"/>
              </a:ext>
            </a:extLst>
          </p:cNvPr>
          <p:cNvCxnSpPr>
            <a:cxnSpLocks/>
            <a:stCxn id="268" idx="1"/>
            <a:endCxn id="176" idx="1"/>
          </p:cNvCxnSpPr>
          <p:nvPr/>
        </p:nvCxnSpPr>
        <p:spPr>
          <a:xfrm rot="10800000" flipV="1">
            <a:off x="3426781" y="2518291"/>
            <a:ext cx="51119" cy="1862405"/>
          </a:xfrm>
          <a:prstGeom prst="curvedConnector3">
            <a:avLst>
              <a:gd name="adj1" fmla="val 547192"/>
            </a:avLst>
          </a:prstGeom>
          <a:noFill/>
          <a:ln w="10795" cap="flat">
            <a:solidFill>
              <a:srgbClr val="16AEA1"/>
            </a:solidFill>
            <a:prstDash val="solid"/>
            <a:round/>
            <a:tailEnd type="triangle"/>
          </a:ln>
          <a:effectLst/>
          <a:sp3d/>
        </p:spPr>
        <p:style>
          <a:lnRef idx="0">
            <a:scrgbClr r="0" g="0" b="0"/>
          </a:lnRef>
          <a:fillRef idx="0">
            <a:scrgbClr r="0" g="0" b="0"/>
          </a:fillRef>
          <a:effectRef idx="0">
            <a:scrgbClr r="0" g="0" b="0"/>
          </a:effectRef>
          <a:fontRef idx="none"/>
        </p:style>
      </p:cxnSp>
      <p:grpSp>
        <p:nvGrpSpPr>
          <p:cNvPr id="54" name="Rectangle 43">
            <a:extLst>
              <a:ext uri="{FF2B5EF4-FFF2-40B4-BE49-F238E27FC236}">
                <a16:creationId xmlns:a16="http://schemas.microsoft.com/office/drawing/2014/main" id="{41B3EFB6-96EE-0A92-D54D-CCC7AB32B739}"/>
              </a:ext>
            </a:extLst>
          </p:cNvPr>
          <p:cNvGrpSpPr/>
          <p:nvPr/>
        </p:nvGrpSpPr>
        <p:grpSpPr>
          <a:xfrm>
            <a:off x="3429719" y="4966601"/>
            <a:ext cx="1301818" cy="639407"/>
            <a:chOff x="0" y="5417"/>
            <a:chExt cx="1301816" cy="639406"/>
          </a:xfrm>
        </p:grpSpPr>
        <p:sp>
          <p:nvSpPr>
            <p:cNvPr id="55" name="Rectangle">
              <a:extLst>
                <a:ext uri="{FF2B5EF4-FFF2-40B4-BE49-F238E27FC236}">
                  <a16:creationId xmlns:a16="http://schemas.microsoft.com/office/drawing/2014/main" id="{FBFE19CF-6266-5EA4-0648-853F3E72225D}"/>
                </a:ext>
              </a:extLst>
            </p:cNvPr>
            <p:cNvSpPr/>
            <p:nvPr/>
          </p:nvSpPr>
          <p:spPr>
            <a:xfrm>
              <a:off x="0" y="5417"/>
              <a:ext cx="1301816" cy="639406"/>
            </a:xfrm>
            <a:prstGeom prst="rect">
              <a:avLst/>
            </a:prstGeom>
            <a:solidFill>
              <a:srgbClr val="002060"/>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56" name="DNS">
              <a:extLst>
                <a:ext uri="{FF2B5EF4-FFF2-40B4-BE49-F238E27FC236}">
                  <a16:creationId xmlns:a16="http://schemas.microsoft.com/office/drawing/2014/main" id="{C6EA441F-30E8-5064-5522-3B40F8A460C8}"/>
                </a:ext>
              </a:extLst>
            </p:cNvPr>
            <p:cNvSpPr txBox="1"/>
            <p:nvPr/>
          </p:nvSpPr>
          <p:spPr>
            <a:xfrm>
              <a:off x="51117" y="177800"/>
              <a:ext cx="1032487" cy="2946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r>
                <a:rPr lang="en-US" dirty="0">
                  <a:latin typeface="Times New Roman" panose="02020603050405020304" pitchFamily="18" charset="0"/>
                  <a:cs typeface="Times New Roman" panose="02020603050405020304" pitchFamily="18" charset="0"/>
                </a:rPr>
                <a:t>WHOIS</a:t>
              </a:r>
              <a:endParaRPr dirty="0">
                <a:latin typeface="Times New Roman" panose="02020603050405020304" pitchFamily="18" charset="0"/>
                <a:cs typeface="Times New Roman" panose="02020603050405020304" pitchFamily="18" charset="0"/>
              </a:endParaRPr>
            </a:p>
          </p:txBody>
        </p:sp>
      </p:grpSp>
      <p:sp>
        <p:nvSpPr>
          <p:cNvPr id="57" name="Line">
            <a:extLst>
              <a:ext uri="{FF2B5EF4-FFF2-40B4-BE49-F238E27FC236}">
                <a16:creationId xmlns:a16="http://schemas.microsoft.com/office/drawing/2014/main" id="{19E4D9B1-6AC1-9269-0D25-436D6F2410DD}"/>
              </a:ext>
            </a:extLst>
          </p:cNvPr>
          <p:cNvSpPr/>
          <p:nvPr/>
        </p:nvSpPr>
        <p:spPr>
          <a:xfrm>
            <a:off x="4073857" y="4564580"/>
            <a:ext cx="6085" cy="418604"/>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59" name="Line">
            <a:extLst>
              <a:ext uri="{FF2B5EF4-FFF2-40B4-BE49-F238E27FC236}">
                <a16:creationId xmlns:a16="http://schemas.microsoft.com/office/drawing/2014/main" id="{9948F06A-D30B-9C81-6CEC-CB60D32CB360}"/>
              </a:ext>
            </a:extLst>
          </p:cNvPr>
          <p:cNvSpPr/>
          <p:nvPr/>
        </p:nvSpPr>
        <p:spPr>
          <a:xfrm flipH="1">
            <a:off x="5673629" y="1936745"/>
            <a:ext cx="778" cy="243497"/>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129" name="Line">
            <a:extLst>
              <a:ext uri="{FF2B5EF4-FFF2-40B4-BE49-F238E27FC236}">
                <a16:creationId xmlns:a16="http://schemas.microsoft.com/office/drawing/2014/main" id="{2E29EB06-8809-6666-7B60-D59027042E81}"/>
              </a:ext>
            </a:extLst>
          </p:cNvPr>
          <p:cNvSpPr/>
          <p:nvPr/>
        </p:nvSpPr>
        <p:spPr>
          <a:xfrm>
            <a:off x="5523237" y="2860061"/>
            <a:ext cx="0" cy="1685695"/>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130" name="Line">
            <a:extLst>
              <a:ext uri="{FF2B5EF4-FFF2-40B4-BE49-F238E27FC236}">
                <a16:creationId xmlns:a16="http://schemas.microsoft.com/office/drawing/2014/main" id="{231892A5-2044-97FC-CD78-7411D4C03AB1}"/>
              </a:ext>
            </a:extLst>
          </p:cNvPr>
          <p:cNvSpPr/>
          <p:nvPr/>
        </p:nvSpPr>
        <p:spPr>
          <a:xfrm>
            <a:off x="6060139" y="1935230"/>
            <a:ext cx="1026432" cy="280232"/>
          </a:xfrm>
          <a:prstGeom prst="line">
            <a:avLst/>
          </a:prstGeom>
          <a:ln w="10795">
            <a:solidFill>
              <a:srgbClr val="00CFBD"/>
            </a:solidFill>
            <a:tailEnd type="triangle"/>
          </a:ln>
        </p:spPr>
        <p:txBody>
          <a:bodyPr lIns="45719" rIns="45719"/>
          <a:lstStyle/>
          <a:p>
            <a:pPr>
              <a:defRPr>
                <a:solidFill>
                  <a:srgbClr val="FFFFFF"/>
                </a:solidFill>
              </a:defRPr>
            </a:pPr>
            <a:endParaRPr dirty="0">
              <a:latin typeface="Times New Roman" panose="02020603050405020304" pitchFamily="18" charset="0"/>
              <a:cs typeface="Times New Roman" panose="02020603050405020304" pitchFamily="18" charset="0"/>
            </a:endParaRPr>
          </a:p>
        </p:txBody>
      </p:sp>
      <p:cxnSp>
        <p:nvCxnSpPr>
          <p:cNvPr id="131" name="Connector: Curved 130">
            <a:extLst>
              <a:ext uri="{FF2B5EF4-FFF2-40B4-BE49-F238E27FC236}">
                <a16:creationId xmlns:a16="http://schemas.microsoft.com/office/drawing/2014/main" id="{68B3672F-F267-0423-D766-160581E7B02A}"/>
              </a:ext>
            </a:extLst>
          </p:cNvPr>
          <p:cNvCxnSpPr>
            <a:cxnSpLocks/>
            <a:stCxn id="295" idx="1"/>
            <a:endCxn id="225" idx="1"/>
          </p:cNvCxnSpPr>
          <p:nvPr/>
        </p:nvCxnSpPr>
        <p:spPr>
          <a:xfrm rot="10800000" flipH="1" flipV="1">
            <a:off x="6537336" y="2530542"/>
            <a:ext cx="21139" cy="646845"/>
          </a:xfrm>
          <a:prstGeom prst="curvedConnector3">
            <a:avLst>
              <a:gd name="adj1" fmla="val -1081414"/>
            </a:avLst>
          </a:prstGeom>
          <a:noFill/>
          <a:ln w="10795" cap="flat">
            <a:solidFill>
              <a:srgbClr val="16AEA1"/>
            </a:solidFill>
            <a:prstDash val="solid"/>
            <a:round/>
            <a:tailEnd type="triangle"/>
          </a:ln>
          <a:effectLst/>
          <a:sp3d/>
        </p:spPr>
        <p:style>
          <a:lnRef idx="0">
            <a:scrgbClr r="0" g="0" b="0"/>
          </a:lnRef>
          <a:fillRef idx="0">
            <a:scrgbClr r="0" g="0" b="0"/>
          </a:fillRef>
          <a:effectRef idx="0">
            <a:scrgbClr r="0" g="0" b="0"/>
          </a:effectRef>
          <a:fontRef idx="none"/>
        </p:style>
      </p:cxnSp>
      <p:sp>
        <p:nvSpPr>
          <p:cNvPr id="134" name="Rectangle">
            <a:extLst>
              <a:ext uri="{FF2B5EF4-FFF2-40B4-BE49-F238E27FC236}">
                <a16:creationId xmlns:a16="http://schemas.microsoft.com/office/drawing/2014/main" id="{7911B437-2553-D023-8C31-4D8109333B0E}"/>
              </a:ext>
            </a:extLst>
          </p:cNvPr>
          <p:cNvSpPr/>
          <p:nvPr/>
        </p:nvSpPr>
        <p:spPr>
          <a:xfrm>
            <a:off x="6585458" y="3514479"/>
            <a:ext cx="1301818" cy="557944"/>
          </a:xfrm>
          <a:prstGeom prst="rect">
            <a:avLst/>
          </a:prstGeom>
          <a:solidFill>
            <a:srgbClr val="002060"/>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r>
              <a:rPr lang="en-US" sz="1200" dirty="0">
                <a:latin typeface="Times New Roman" panose="02020603050405020304" pitchFamily="18" charset="0"/>
                <a:cs typeface="Times New Roman" panose="02020603050405020304" pitchFamily="18" charset="0"/>
              </a:rPr>
              <a:t>CNAME, TXT, CAA</a:t>
            </a:r>
            <a:endParaRPr sz="1200" dirty="0">
              <a:latin typeface="Times New Roman" panose="02020603050405020304" pitchFamily="18" charset="0"/>
              <a:cs typeface="Times New Roman" panose="02020603050405020304" pitchFamily="18" charset="0"/>
            </a:endParaRPr>
          </a:p>
        </p:txBody>
      </p:sp>
      <p:sp>
        <p:nvSpPr>
          <p:cNvPr id="135" name="Line">
            <a:extLst>
              <a:ext uri="{FF2B5EF4-FFF2-40B4-BE49-F238E27FC236}">
                <a16:creationId xmlns:a16="http://schemas.microsoft.com/office/drawing/2014/main" id="{16A01988-C615-0E97-1AAC-0A9AA80BB817}"/>
              </a:ext>
            </a:extLst>
          </p:cNvPr>
          <p:cNvSpPr/>
          <p:nvPr/>
        </p:nvSpPr>
        <p:spPr>
          <a:xfrm>
            <a:off x="7236368" y="3423120"/>
            <a:ext cx="0" cy="129774"/>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cxnSp>
        <p:nvCxnSpPr>
          <p:cNvPr id="136" name="Connector: Curved 135">
            <a:extLst>
              <a:ext uri="{FF2B5EF4-FFF2-40B4-BE49-F238E27FC236}">
                <a16:creationId xmlns:a16="http://schemas.microsoft.com/office/drawing/2014/main" id="{0C2E392E-4DC2-D15B-A7D1-B52B3DD4AA1A}"/>
              </a:ext>
            </a:extLst>
          </p:cNvPr>
          <p:cNvCxnSpPr>
            <a:cxnSpLocks/>
            <a:stCxn id="295" idx="1"/>
            <a:endCxn id="208" idx="1"/>
          </p:cNvCxnSpPr>
          <p:nvPr/>
        </p:nvCxnSpPr>
        <p:spPr>
          <a:xfrm rot="10800000" flipH="1" flipV="1">
            <a:off x="6537337" y="2530542"/>
            <a:ext cx="43182" cy="2633239"/>
          </a:xfrm>
          <a:prstGeom prst="curvedConnector3">
            <a:avLst>
              <a:gd name="adj1" fmla="val -529387"/>
            </a:avLst>
          </a:prstGeom>
          <a:noFill/>
          <a:ln w="10795" cap="flat">
            <a:solidFill>
              <a:srgbClr val="16AEA1"/>
            </a:solidFill>
            <a:prstDash val="solid"/>
            <a:round/>
            <a:tailEnd type="triangle"/>
          </a:ln>
          <a:effectLst/>
          <a:sp3d/>
        </p:spPr>
        <p:style>
          <a:lnRef idx="0">
            <a:scrgbClr r="0" g="0" b="0"/>
          </a:lnRef>
          <a:fillRef idx="0">
            <a:scrgbClr r="0" g="0" b="0"/>
          </a:fillRef>
          <a:effectRef idx="0">
            <a:scrgbClr r="0" g="0" b="0"/>
          </a:effectRef>
          <a:fontRef idx="none"/>
        </p:style>
      </p:cxnSp>
      <p:grpSp>
        <p:nvGrpSpPr>
          <p:cNvPr id="139" name="Rectangle 43">
            <a:extLst>
              <a:ext uri="{FF2B5EF4-FFF2-40B4-BE49-F238E27FC236}">
                <a16:creationId xmlns:a16="http://schemas.microsoft.com/office/drawing/2014/main" id="{E6DA0B0D-C78D-7B31-26D7-647A6FB6D9B6}"/>
              </a:ext>
            </a:extLst>
          </p:cNvPr>
          <p:cNvGrpSpPr/>
          <p:nvPr/>
        </p:nvGrpSpPr>
        <p:grpSpPr>
          <a:xfrm>
            <a:off x="6580519" y="5673242"/>
            <a:ext cx="1301818" cy="639407"/>
            <a:chOff x="0" y="5417"/>
            <a:chExt cx="1301816" cy="639406"/>
          </a:xfrm>
        </p:grpSpPr>
        <p:sp>
          <p:nvSpPr>
            <p:cNvPr id="140" name="Rectangle">
              <a:extLst>
                <a:ext uri="{FF2B5EF4-FFF2-40B4-BE49-F238E27FC236}">
                  <a16:creationId xmlns:a16="http://schemas.microsoft.com/office/drawing/2014/main" id="{FC28652D-9AB5-E29B-19E0-28A38F17D0B7}"/>
                </a:ext>
              </a:extLst>
            </p:cNvPr>
            <p:cNvSpPr/>
            <p:nvPr/>
          </p:nvSpPr>
          <p:spPr>
            <a:xfrm>
              <a:off x="0" y="5417"/>
              <a:ext cx="1301816" cy="639406"/>
            </a:xfrm>
            <a:prstGeom prst="rect">
              <a:avLst/>
            </a:prstGeom>
            <a:solidFill>
              <a:srgbClr val="002060"/>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141" name="DNS">
              <a:extLst>
                <a:ext uri="{FF2B5EF4-FFF2-40B4-BE49-F238E27FC236}">
                  <a16:creationId xmlns:a16="http://schemas.microsoft.com/office/drawing/2014/main" id="{6BC8389C-D3E8-ED7A-C0AE-6C9EB95E245A}"/>
                </a:ext>
              </a:extLst>
            </p:cNvPr>
            <p:cNvSpPr txBox="1"/>
            <p:nvPr/>
          </p:nvSpPr>
          <p:spPr>
            <a:xfrm>
              <a:off x="51117" y="78901"/>
              <a:ext cx="1032487" cy="49243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r>
                <a:rPr lang="en-US" dirty="0">
                  <a:latin typeface="Times New Roman" panose="02020603050405020304" pitchFamily="18" charset="0"/>
                  <a:cs typeface="Times New Roman" panose="02020603050405020304" pitchFamily="18" charset="0"/>
                </a:rPr>
                <a:t>A or AAAA records</a:t>
              </a:r>
              <a:endParaRPr dirty="0">
                <a:latin typeface="Times New Roman" panose="02020603050405020304" pitchFamily="18" charset="0"/>
                <a:cs typeface="Times New Roman" panose="02020603050405020304" pitchFamily="18" charset="0"/>
              </a:endParaRPr>
            </a:p>
          </p:txBody>
        </p:sp>
      </p:grpSp>
      <p:grpSp>
        <p:nvGrpSpPr>
          <p:cNvPr id="150" name="Rectangle 43">
            <a:extLst>
              <a:ext uri="{FF2B5EF4-FFF2-40B4-BE49-F238E27FC236}">
                <a16:creationId xmlns:a16="http://schemas.microsoft.com/office/drawing/2014/main" id="{92760640-70F9-6B61-3678-0CE79A6EA904}"/>
              </a:ext>
            </a:extLst>
          </p:cNvPr>
          <p:cNvGrpSpPr/>
          <p:nvPr/>
        </p:nvGrpSpPr>
        <p:grpSpPr>
          <a:xfrm>
            <a:off x="3446898" y="5633788"/>
            <a:ext cx="1301818" cy="600162"/>
            <a:chOff x="0" y="-72851"/>
            <a:chExt cx="1301816" cy="795946"/>
          </a:xfrm>
        </p:grpSpPr>
        <p:sp>
          <p:nvSpPr>
            <p:cNvPr id="151" name="Rectangle">
              <a:extLst>
                <a:ext uri="{FF2B5EF4-FFF2-40B4-BE49-F238E27FC236}">
                  <a16:creationId xmlns:a16="http://schemas.microsoft.com/office/drawing/2014/main" id="{75A88C26-30B4-4B18-BEBB-501D73279981}"/>
                </a:ext>
              </a:extLst>
            </p:cNvPr>
            <p:cNvSpPr/>
            <p:nvPr/>
          </p:nvSpPr>
          <p:spPr>
            <a:xfrm>
              <a:off x="0" y="5417"/>
              <a:ext cx="1301816" cy="639406"/>
            </a:xfrm>
            <a:prstGeom prst="rect">
              <a:avLst/>
            </a:prstGeom>
            <a:solidFill>
              <a:srgbClr val="002060"/>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152" name="DNS">
              <a:extLst>
                <a:ext uri="{FF2B5EF4-FFF2-40B4-BE49-F238E27FC236}">
                  <a16:creationId xmlns:a16="http://schemas.microsoft.com/office/drawing/2014/main" id="{5C955465-8CDB-7B15-B3D5-92399E360853}"/>
                </a:ext>
              </a:extLst>
            </p:cNvPr>
            <p:cNvSpPr txBox="1"/>
            <p:nvPr/>
          </p:nvSpPr>
          <p:spPr>
            <a:xfrm>
              <a:off x="51117" y="-72851"/>
              <a:ext cx="1032487" cy="79594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300">
                  <a:solidFill>
                    <a:srgbClr val="FFFFFF"/>
                  </a:solidFill>
                </a:defRPr>
              </a:lvl1pPr>
            </a:lstStyle>
            <a:p>
              <a:r>
                <a:rPr lang="en-US" sz="1100" dirty="0">
                  <a:latin typeface="Times New Roman" panose="02020603050405020304" pitchFamily="18" charset="0"/>
                  <a:cs typeface="Times New Roman" panose="02020603050405020304" pitchFamily="18" charset="0"/>
                </a:rPr>
                <a:t>DNS CAA, TXT email contact</a:t>
              </a:r>
              <a:endParaRPr sz="1100" dirty="0">
                <a:latin typeface="Times New Roman" panose="02020603050405020304" pitchFamily="18" charset="0"/>
                <a:cs typeface="Times New Roman" panose="02020603050405020304" pitchFamily="18" charset="0"/>
              </a:endParaRPr>
            </a:p>
          </p:txBody>
        </p:sp>
      </p:grpSp>
      <p:sp>
        <p:nvSpPr>
          <p:cNvPr id="154" name="Rectangle">
            <a:extLst>
              <a:ext uri="{FF2B5EF4-FFF2-40B4-BE49-F238E27FC236}">
                <a16:creationId xmlns:a16="http://schemas.microsoft.com/office/drawing/2014/main" id="{C52F7F98-CC1A-4249-D14F-45D8DCF1A97E}"/>
              </a:ext>
            </a:extLst>
          </p:cNvPr>
          <p:cNvSpPr/>
          <p:nvPr/>
        </p:nvSpPr>
        <p:spPr>
          <a:xfrm>
            <a:off x="1685220" y="3203716"/>
            <a:ext cx="1301818" cy="411745"/>
          </a:xfrm>
          <a:prstGeom prst="rect">
            <a:avLst/>
          </a:prstGeom>
          <a:solidFill>
            <a:srgbClr val="002060"/>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r>
              <a:rPr lang="en-US" sz="1400" dirty="0">
                <a:latin typeface="Times New Roman" panose="02020603050405020304" pitchFamily="18" charset="0"/>
                <a:cs typeface="Times New Roman" panose="02020603050405020304" pitchFamily="18" charset="0"/>
              </a:rPr>
              <a:t>TXT, CAA</a:t>
            </a:r>
            <a:endParaRPr sz="1400" dirty="0">
              <a:latin typeface="Times New Roman" panose="02020603050405020304" pitchFamily="18" charset="0"/>
              <a:cs typeface="Times New Roman" panose="02020603050405020304" pitchFamily="18" charset="0"/>
            </a:endParaRPr>
          </a:p>
        </p:txBody>
      </p:sp>
      <p:sp>
        <p:nvSpPr>
          <p:cNvPr id="155" name="Line">
            <a:extLst>
              <a:ext uri="{FF2B5EF4-FFF2-40B4-BE49-F238E27FC236}">
                <a16:creationId xmlns:a16="http://schemas.microsoft.com/office/drawing/2014/main" id="{0B6D36EB-C94B-98B1-1B6D-EED2A2731E71}"/>
              </a:ext>
            </a:extLst>
          </p:cNvPr>
          <p:cNvSpPr/>
          <p:nvPr/>
        </p:nvSpPr>
        <p:spPr>
          <a:xfrm flipH="1">
            <a:off x="2367437" y="2991482"/>
            <a:ext cx="4502" cy="209302"/>
          </a:xfrm>
          <a:prstGeom prst="line">
            <a:avLst/>
          </a:prstGeom>
          <a:ln w="10795">
            <a:solidFill>
              <a:srgbClr val="00CFBD"/>
            </a:solidFill>
            <a:tailEnd type="triangle"/>
          </a:ln>
        </p:spPr>
        <p:txBody>
          <a:bodyPr lIns="45719" rIns="45719"/>
          <a:lstStyle/>
          <a:p>
            <a:pP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164" name="Rectangle">
            <a:extLst>
              <a:ext uri="{FF2B5EF4-FFF2-40B4-BE49-F238E27FC236}">
                <a16:creationId xmlns:a16="http://schemas.microsoft.com/office/drawing/2014/main" id="{361D9A08-82F4-7376-11B3-F6F7959098A6}"/>
              </a:ext>
            </a:extLst>
          </p:cNvPr>
          <p:cNvSpPr/>
          <p:nvPr/>
        </p:nvSpPr>
        <p:spPr>
          <a:xfrm>
            <a:off x="6580519" y="4193979"/>
            <a:ext cx="1301818" cy="557944"/>
          </a:xfrm>
          <a:prstGeom prst="rect">
            <a:avLst/>
          </a:prstGeom>
          <a:solidFill>
            <a:srgbClr val="002060"/>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r>
              <a:rPr lang="en-US" sz="1200" dirty="0">
                <a:latin typeface="Times New Roman" panose="02020603050405020304" pitchFamily="18" charset="0"/>
                <a:cs typeface="Times New Roman" panose="02020603050405020304" pitchFamily="18" charset="0"/>
              </a:rPr>
              <a:t>./well-known/</a:t>
            </a:r>
            <a:r>
              <a:rPr lang="en-US" sz="1200" dirty="0" err="1">
                <a:latin typeface="Times New Roman" panose="02020603050405020304" pitchFamily="18" charset="0"/>
                <a:cs typeface="Times New Roman" panose="02020603050405020304" pitchFamily="18" charset="0"/>
              </a:rPr>
              <a:t>pki</a:t>
            </a:r>
            <a:r>
              <a:rPr lang="en-US" sz="1200" dirty="0">
                <a:latin typeface="Times New Roman" panose="02020603050405020304" pitchFamily="18" charset="0"/>
                <a:cs typeface="Times New Roman" panose="02020603050405020304" pitchFamily="18" charset="0"/>
              </a:rPr>
              <a:t>-validation directory</a:t>
            </a:r>
            <a:endParaRPr sz="1200" dirty="0">
              <a:latin typeface="Times New Roman" panose="02020603050405020304" pitchFamily="18" charset="0"/>
              <a:cs typeface="Times New Roman" panose="02020603050405020304" pitchFamily="18" charset="0"/>
            </a:endParaRPr>
          </a:p>
        </p:txBody>
      </p:sp>
      <p:cxnSp>
        <p:nvCxnSpPr>
          <p:cNvPr id="166" name="Connector: Elbow 165">
            <a:extLst>
              <a:ext uri="{FF2B5EF4-FFF2-40B4-BE49-F238E27FC236}">
                <a16:creationId xmlns:a16="http://schemas.microsoft.com/office/drawing/2014/main" id="{B28F2E7A-F78F-7220-50D3-C500A727B82A}"/>
              </a:ext>
            </a:extLst>
          </p:cNvPr>
          <p:cNvCxnSpPr>
            <a:cxnSpLocks/>
            <a:stCxn id="225" idx="3"/>
            <a:endCxn id="164" idx="3"/>
          </p:cNvCxnSpPr>
          <p:nvPr/>
        </p:nvCxnSpPr>
        <p:spPr>
          <a:xfrm>
            <a:off x="7860283" y="3177388"/>
            <a:ext cx="22054" cy="1295563"/>
          </a:xfrm>
          <a:prstGeom prst="bentConnector3">
            <a:avLst>
              <a:gd name="adj1" fmla="val 1136547"/>
            </a:avLst>
          </a:prstGeom>
          <a:noFill/>
          <a:ln w="10795" cap="flat">
            <a:solidFill>
              <a:srgbClr val="00CFBD"/>
            </a:solidFill>
            <a:prstDash val="solid"/>
            <a:round/>
            <a:tailEnd type="triangle"/>
          </a:ln>
          <a:effectLst/>
          <a:sp3d/>
        </p:spPr>
        <p:style>
          <a:lnRef idx="0">
            <a:scrgbClr r="0" g="0" b="0"/>
          </a:lnRef>
          <a:fillRef idx="0">
            <a:scrgbClr r="0" g="0" b="0"/>
          </a:fillRef>
          <a:effectRef idx="0">
            <a:scrgbClr r="0" g="0" b="0"/>
          </a:effectRef>
          <a:fontRef idx="none"/>
        </p:style>
      </p:cxnSp>
      <p:cxnSp>
        <p:nvCxnSpPr>
          <p:cNvPr id="235" name="Connector: Curved 234">
            <a:extLst>
              <a:ext uri="{FF2B5EF4-FFF2-40B4-BE49-F238E27FC236}">
                <a16:creationId xmlns:a16="http://schemas.microsoft.com/office/drawing/2014/main" id="{18EB4D4B-8589-303D-63E7-909D07F0A965}"/>
              </a:ext>
            </a:extLst>
          </p:cNvPr>
          <p:cNvCxnSpPr>
            <a:cxnSpLocks/>
            <a:stCxn id="295" idx="3"/>
            <a:endCxn id="173" idx="1"/>
          </p:cNvCxnSpPr>
          <p:nvPr/>
        </p:nvCxnSpPr>
        <p:spPr>
          <a:xfrm>
            <a:off x="7839155" y="2530543"/>
            <a:ext cx="728907" cy="502571"/>
          </a:xfrm>
          <a:prstGeom prst="curvedConnector3">
            <a:avLst>
              <a:gd name="adj1" fmla="val 50000"/>
            </a:avLst>
          </a:prstGeom>
          <a:noFill/>
          <a:ln w="10795" cap="flat">
            <a:solidFill>
              <a:srgbClr val="16AEA1"/>
            </a:solidFill>
            <a:prstDash val="solid"/>
            <a:round/>
            <a:tailEnd type="triangle"/>
          </a:ln>
          <a:effectLst/>
          <a:sp3d/>
        </p:spPr>
        <p:style>
          <a:lnRef idx="0">
            <a:scrgbClr r="0" g="0" b="0"/>
          </a:lnRef>
          <a:fillRef idx="0">
            <a:scrgbClr r="0" g="0" b="0"/>
          </a:fillRef>
          <a:effectRef idx="0">
            <a:scrgbClr r="0" g="0" b="0"/>
          </a:effectRef>
          <a:fontRef idx="none"/>
        </p:style>
      </p:cxnSp>
      <p:grpSp>
        <p:nvGrpSpPr>
          <p:cNvPr id="262" name="Rectangle 5">
            <a:extLst>
              <a:ext uri="{FF2B5EF4-FFF2-40B4-BE49-F238E27FC236}">
                <a16:creationId xmlns:a16="http://schemas.microsoft.com/office/drawing/2014/main" id="{6650EDEB-83D6-364E-D52E-2243593E4BD2}"/>
              </a:ext>
            </a:extLst>
          </p:cNvPr>
          <p:cNvGrpSpPr/>
          <p:nvPr/>
        </p:nvGrpSpPr>
        <p:grpSpPr>
          <a:xfrm>
            <a:off x="9887178" y="2775853"/>
            <a:ext cx="1138832" cy="497615"/>
            <a:chOff x="422006" y="2246065"/>
            <a:chExt cx="1027987" cy="639407"/>
          </a:xfrm>
          <a:solidFill>
            <a:schemeClr val="accent3">
              <a:lumMod val="75000"/>
            </a:schemeClr>
          </a:solidFill>
        </p:grpSpPr>
        <p:sp>
          <p:nvSpPr>
            <p:cNvPr id="263" name="Rectangle">
              <a:extLst>
                <a:ext uri="{FF2B5EF4-FFF2-40B4-BE49-F238E27FC236}">
                  <a16:creationId xmlns:a16="http://schemas.microsoft.com/office/drawing/2014/main" id="{1697EBF9-9051-0446-DC6D-501BB5BED14D}"/>
                </a:ext>
              </a:extLst>
            </p:cNvPr>
            <p:cNvSpPr/>
            <p:nvPr/>
          </p:nvSpPr>
          <p:spPr>
            <a:xfrm>
              <a:off x="422006" y="2246065"/>
              <a:ext cx="1027987" cy="639407"/>
            </a:xfrm>
            <a:prstGeom prst="rect">
              <a:avLst/>
            </a:prstGeom>
            <a:grp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endParaRPr>
                <a:latin typeface="Times New Roman" panose="02020603050405020304" pitchFamily="18" charset="0"/>
                <a:cs typeface="Times New Roman" panose="02020603050405020304" pitchFamily="18" charset="0"/>
              </a:endParaRPr>
            </a:p>
          </p:txBody>
        </p:sp>
        <p:sp>
          <p:nvSpPr>
            <p:cNvPr id="276" name="TLS">
              <a:extLst>
                <a:ext uri="{FF2B5EF4-FFF2-40B4-BE49-F238E27FC236}">
                  <a16:creationId xmlns:a16="http://schemas.microsoft.com/office/drawing/2014/main" id="{1EF87FEB-0327-A481-766E-D0E27CA1D286}"/>
                </a:ext>
              </a:extLst>
            </p:cNvPr>
            <p:cNvSpPr txBox="1"/>
            <p:nvPr/>
          </p:nvSpPr>
          <p:spPr>
            <a:xfrm>
              <a:off x="473124" y="2318599"/>
              <a:ext cx="925751" cy="494342"/>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r>
                <a:rPr lang="en-US" sz="1000" dirty="0">
                  <a:latin typeface="Times New Roman" panose="02020603050405020304" pitchFamily="18" charset="0"/>
                  <a:cs typeface="Times New Roman" panose="02020603050405020304" pitchFamily="18" charset="0"/>
                </a:rPr>
                <a:t>TLS using ALPN</a:t>
              </a:r>
            </a:p>
            <a:p>
              <a:r>
                <a:rPr lang="en-US" sz="900" dirty="0">
                  <a:latin typeface="Times New Roman" panose="02020603050405020304" pitchFamily="18" charset="0"/>
                  <a:cs typeface="Times New Roman" panose="02020603050405020304" pitchFamily="18" charset="0"/>
                  <a:hlinkClick r:id="rId4" action="ppaction://hlinkfile"/>
                </a:rPr>
                <a:t>3.2.2.4.20</a:t>
              </a:r>
              <a:endParaRPr sz="900" dirty="0">
                <a:latin typeface="Times New Roman" panose="02020603050405020304" pitchFamily="18" charset="0"/>
                <a:cs typeface="Times New Roman" panose="02020603050405020304" pitchFamily="18" charset="0"/>
              </a:endParaRPr>
            </a:p>
          </p:txBody>
        </p:sp>
      </p:grpSp>
      <p:sp>
        <p:nvSpPr>
          <p:cNvPr id="277" name="Rectangle">
            <a:extLst>
              <a:ext uri="{FF2B5EF4-FFF2-40B4-BE49-F238E27FC236}">
                <a16:creationId xmlns:a16="http://schemas.microsoft.com/office/drawing/2014/main" id="{4620C54B-D063-1855-1932-2E42ADCB0AF3}"/>
              </a:ext>
            </a:extLst>
          </p:cNvPr>
          <p:cNvSpPr/>
          <p:nvPr/>
        </p:nvSpPr>
        <p:spPr>
          <a:xfrm>
            <a:off x="9154776" y="3955612"/>
            <a:ext cx="1301818" cy="557944"/>
          </a:xfrm>
          <a:prstGeom prst="rect">
            <a:avLst/>
          </a:prstGeom>
          <a:solidFill>
            <a:srgbClr val="002060"/>
          </a:solidFill>
          <a:ln w="10795" cap="flat">
            <a:solidFill>
              <a:srgbClr val="9A3511"/>
            </a:solidFill>
            <a:prstDash val="solid"/>
            <a:round/>
          </a:ln>
          <a:effectLst/>
        </p:spPr>
        <p:txBody>
          <a:bodyPr wrap="square" lIns="45719" tIns="45719" rIns="45719" bIns="45719" numCol="1" anchor="ctr">
            <a:noAutofit/>
          </a:bodyPr>
          <a:lstStyle/>
          <a:p>
            <a:pPr algn="ctr">
              <a:defRPr>
                <a:solidFill>
                  <a:srgbClr val="FFFFFF"/>
                </a:solidFill>
              </a:defRPr>
            </a:pPr>
            <a:r>
              <a:rPr lang="en-US" sz="1200" dirty="0">
                <a:latin typeface="Times New Roman" panose="02020603050405020304" pitchFamily="18" charset="0"/>
                <a:cs typeface="Times New Roman" panose="02020603050405020304" pitchFamily="18" charset="0"/>
              </a:rPr>
              <a:t>Successful HTTP Response</a:t>
            </a:r>
            <a:endParaRPr sz="1200" dirty="0">
              <a:latin typeface="Times New Roman" panose="02020603050405020304" pitchFamily="18" charset="0"/>
              <a:cs typeface="Times New Roman" panose="02020603050405020304" pitchFamily="18" charset="0"/>
            </a:endParaRPr>
          </a:p>
        </p:txBody>
      </p:sp>
      <p:cxnSp>
        <p:nvCxnSpPr>
          <p:cNvPr id="278" name="Connector: Elbow 277">
            <a:extLst>
              <a:ext uri="{FF2B5EF4-FFF2-40B4-BE49-F238E27FC236}">
                <a16:creationId xmlns:a16="http://schemas.microsoft.com/office/drawing/2014/main" id="{9E3B9281-306D-CB3D-4B1E-50D64EE95063}"/>
              </a:ext>
            </a:extLst>
          </p:cNvPr>
          <p:cNvCxnSpPr>
            <a:cxnSpLocks/>
            <a:stCxn id="173" idx="2"/>
            <a:endCxn id="277" idx="0"/>
          </p:cNvCxnSpPr>
          <p:nvPr/>
        </p:nvCxnSpPr>
        <p:spPr>
          <a:xfrm rot="16200000" flipH="1">
            <a:off x="9107025" y="3256951"/>
            <a:ext cx="673691" cy="723629"/>
          </a:xfrm>
          <a:prstGeom prst="bentConnector3">
            <a:avLst>
              <a:gd name="adj1" fmla="val 50000"/>
            </a:avLst>
          </a:prstGeom>
          <a:noFill/>
          <a:ln w="10795" cap="flat">
            <a:solidFill>
              <a:srgbClr val="16AEA1"/>
            </a:solidFill>
            <a:prstDash val="solid"/>
            <a:round/>
            <a:tailEnd type="triangle"/>
          </a:ln>
          <a:effectLst/>
          <a:sp3d/>
        </p:spPr>
        <p:style>
          <a:lnRef idx="0">
            <a:scrgbClr r="0" g="0" b="0"/>
          </a:lnRef>
          <a:fillRef idx="0">
            <a:scrgbClr r="0" g="0" b="0"/>
          </a:fillRef>
          <a:effectRef idx="0">
            <a:scrgbClr r="0" g="0" b="0"/>
          </a:effectRef>
          <a:fontRef idx="none"/>
        </p:style>
      </p:cxnSp>
      <p:cxnSp>
        <p:nvCxnSpPr>
          <p:cNvPr id="302" name="Connector: Elbow 301">
            <a:extLst>
              <a:ext uri="{FF2B5EF4-FFF2-40B4-BE49-F238E27FC236}">
                <a16:creationId xmlns:a16="http://schemas.microsoft.com/office/drawing/2014/main" id="{54955150-498E-CBAD-43E3-E23975374CE1}"/>
              </a:ext>
            </a:extLst>
          </p:cNvPr>
          <p:cNvCxnSpPr>
            <a:cxnSpLocks/>
            <a:stCxn id="263" idx="2"/>
            <a:endCxn id="277" idx="0"/>
          </p:cNvCxnSpPr>
          <p:nvPr/>
        </p:nvCxnSpPr>
        <p:spPr>
          <a:xfrm rot="5400000">
            <a:off x="9790068" y="3289086"/>
            <a:ext cx="682144" cy="650909"/>
          </a:xfrm>
          <a:prstGeom prst="bentConnector3">
            <a:avLst>
              <a:gd name="adj1" fmla="val 50000"/>
            </a:avLst>
          </a:prstGeom>
          <a:noFill/>
          <a:ln w="10795" cap="flat">
            <a:solidFill>
              <a:srgbClr val="16AEA1"/>
            </a:solidFill>
            <a:prstDash val="solid"/>
            <a:round/>
            <a:tailEnd type="triangle"/>
          </a:ln>
          <a:effectLst/>
          <a:sp3d/>
        </p:spPr>
        <p:style>
          <a:lnRef idx="0">
            <a:scrgbClr r="0" g="0" b="0"/>
          </a:lnRef>
          <a:fillRef idx="0">
            <a:scrgbClr r="0" g="0" b="0"/>
          </a:fillRef>
          <a:effectRef idx="0">
            <a:scrgbClr r="0" g="0" b="0"/>
          </a:effectRef>
          <a:fontRef idx="none"/>
        </p:style>
      </p:cxnSp>
      <p:sp>
        <p:nvSpPr>
          <p:cNvPr id="311" name="Line">
            <a:extLst>
              <a:ext uri="{FF2B5EF4-FFF2-40B4-BE49-F238E27FC236}">
                <a16:creationId xmlns:a16="http://schemas.microsoft.com/office/drawing/2014/main" id="{C0C58049-9235-D99A-2577-36A6FB337ED9}"/>
              </a:ext>
            </a:extLst>
          </p:cNvPr>
          <p:cNvSpPr/>
          <p:nvPr/>
        </p:nvSpPr>
        <p:spPr>
          <a:xfrm flipH="1">
            <a:off x="2367436" y="1931690"/>
            <a:ext cx="2695103" cy="266898"/>
          </a:xfrm>
          <a:prstGeom prst="line">
            <a:avLst/>
          </a:prstGeom>
          <a:ln w="10795">
            <a:solidFill>
              <a:srgbClr val="00CFBD"/>
            </a:solidFill>
            <a:tailEnd type="triangle"/>
          </a:ln>
        </p:spPr>
        <p:txBody>
          <a:bodyPr lIns="45719" rIns="45719"/>
          <a:lstStyle/>
          <a:p>
            <a:pPr>
              <a:defRPr>
                <a:solidFill>
                  <a:srgbClr val="FFFFFF"/>
                </a:solidFill>
              </a:defRPr>
            </a:pPr>
            <a:endParaRPr dirty="0">
              <a:latin typeface="Times New Roman" panose="02020603050405020304" pitchFamily="18" charset="0"/>
              <a:cs typeface="Times New Roman" panose="02020603050405020304" pitchFamily="18" charset="0"/>
            </a:endParaRPr>
          </a:p>
        </p:txBody>
      </p:sp>
      <p:sp>
        <p:nvSpPr>
          <p:cNvPr id="2" name="Title 15">
            <a:extLst>
              <a:ext uri="{FF2B5EF4-FFF2-40B4-BE49-F238E27FC236}">
                <a16:creationId xmlns:a16="http://schemas.microsoft.com/office/drawing/2014/main" id="{B8317215-4007-3F81-A9F7-6EA60C0584E1}"/>
              </a:ext>
            </a:extLst>
          </p:cNvPr>
          <p:cNvSpPr txBox="1">
            <a:spLocks/>
          </p:cNvSpPr>
          <p:nvPr/>
        </p:nvSpPr>
        <p:spPr>
          <a:xfrm>
            <a:off x="105688" y="6027304"/>
            <a:ext cx="2287120" cy="742272"/>
          </a:xfrm>
          <a:prstGeom prst="rect">
            <a:avLst/>
          </a:prstGeom>
          <a:solidFill>
            <a:srgbClr val="00206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lvl1pPr marL="0" marR="0" indent="0" algn="ctr" defTabSz="914400" rtl="0" latinLnBrk="0">
              <a:lnSpc>
                <a:spcPct val="100000"/>
              </a:lnSpc>
              <a:spcBef>
                <a:spcPts val="0"/>
              </a:spcBef>
              <a:spcAft>
                <a:spcPts val="0"/>
              </a:spcAft>
              <a:buClrTx/>
              <a:buSzTx/>
              <a:buFontTx/>
              <a:buNone/>
              <a:tabLst/>
              <a:defRPr sz="1700" b="0" i="0" u="none" strike="noStrike" cap="all" spc="242" baseline="0">
                <a:solidFill>
                  <a:srgbClr val="FFFFFF"/>
                </a:solidFill>
                <a:uFillTx/>
                <a:latin typeface="Rockwell Nova Light"/>
                <a:ea typeface="Rockwell Nova Light"/>
                <a:cs typeface="Rockwell Nova Light"/>
                <a:sym typeface="Rockwell Nova Light"/>
              </a:defRPr>
            </a:lvl1pPr>
            <a:lvl2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2pPr>
            <a:lvl3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3pPr>
            <a:lvl4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4pPr>
            <a:lvl5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5pPr>
            <a:lvl6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6pPr>
            <a:lvl7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7pPr>
            <a:lvl8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8pPr>
            <a:lvl9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9pPr>
          </a:lstStyle>
          <a:p>
            <a:pPr hangingPunct="1"/>
            <a:r>
              <a:rPr lang="en-US" sz="1200" dirty="0">
                <a:solidFill>
                  <a:schemeClr val="bg2">
                    <a:lumMod val="20000"/>
                    <a:lumOff val="80000"/>
                  </a:schemeClr>
                </a:solidFill>
                <a:latin typeface="Times New Roman" panose="02020603050405020304" pitchFamily="18" charset="0"/>
                <a:cs typeface="Times New Roman" panose="02020603050405020304" pitchFamily="18" charset="0"/>
              </a:rPr>
              <a:t>Information Source/Dependency</a:t>
            </a:r>
          </a:p>
          <a:p>
            <a:pPr hangingPunct="1"/>
            <a:endParaRPr lang="en-US" sz="1200"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sp>
        <p:nvSpPr>
          <p:cNvPr id="5" name="Title 15">
            <a:extLst>
              <a:ext uri="{FF2B5EF4-FFF2-40B4-BE49-F238E27FC236}">
                <a16:creationId xmlns:a16="http://schemas.microsoft.com/office/drawing/2014/main" id="{1AFBF580-E593-CFED-006F-C2EBDC7EDC57}"/>
              </a:ext>
            </a:extLst>
          </p:cNvPr>
          <p:cNvSpPr txBox="1">
            <a:spLocks/>
          </p:cNvSpPr>
          <p:nvPr/>
        </p:nvSpPr>
        <p:spPr>
          <a:xfrm>
            <a:off x="100773" y="5183907"/>
            <a:ext cx="2292035" cy="742272"/>
          </a:xfrm>
          <a:prstGeom prst="rect">
            <a:avLst/>
          </a:prstGeom>
          <a:solidFill>
            <a:srgbClr val="566259"/>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lvl1pPr marL="0" marR="0" indent="0" algn="ctr" defTabSz="914400" rtl="0" latinLnBrk="0">
              <a:lnSpc>
                <a:spcPct val="100000"/>
              </a:lnSpc>
              <a:spcBef>
                <a:spcPts val="0"/>
              </a:spcBef>
              <a:spcAft>
                <a:spcPts val="0"/>
              </a:spcAft>
              <a:buClrTx/>
              <a:buSzTx/>
              <a:buFontTx/>
              <a:buNone/>
              <a:tabLst/>
              <a:defRPr sz="1700" b="0" i="0" u="none" strike="noStrike" cap="all" spc="242" baseline="0">
                <a:solidFill>
                  <a:srgbClr val="FFFFFF"/>
                </a:solidFill>
                <a:uFillTx/>
                <a:latin typeface="Rockwell Nova Light"/>
                <a:ea typeface="Rockwell Nova Light"/>
                <a:cs typeface="Rockwell Nova Light"/>
                <a:sym typeface="Rockwell Nova Light"/>
              </a:defRPr>
            </a:lvl1pPr>
            <a:lvl2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2pPr>
            <a:lvl3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3pPr>
            <a:lvl4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4pPr>
            <a:lvl5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5pPr>
            <a:lvl6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6pPr>
            <a:lvl7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7pPr>
            <a:lvl8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8pPr>
            <a:lvl9pPr marL="0" marR="0" indent="0" algn="ctr" defTabSz="914400" rtl="0" latinLnBrk="0">
              <a:lnSpc>
                <a:spcPct val="100000"/>
              </a:lnSpc>
              <a:spcBef>
                <a:spcPts val="0"/>
              </a:spcBef>
              <a:spcAft>
                <a:spcPts val="0"/>
              </a:spcAft>
              <a:buClrTx/>
              <a:buSzTx/>
              <a:buFontTx/>
              <a:buNone/>
              <a:tabLst/>
              <a:defRPr sz="2800" b="0" i="0" u="none" strike="noStrike" cap="all" spc="400" baseline="0">
                <a:solidFill>
                  <a:srgbClr val="FFFFFF"/>
                </a:solidFill>
                <a:uFillTx/>
                <a:latin typeface="Rockwell Nova Light"/>
                <a:ea typeface="Rockwell Nova Light"/>
                <a:cs typeface="Rockwell Nova Light"/>
                <a:sym typeface="Rockwell Nova Light"/>
              </a:defRPr>
            </a:lvl9pPr>
          </a:lstStyle>
          <a:p>
            <a:pPr hangingPunct="1"/>
            <a:r>
              <a:rPr lang="en-US" dirty="0">
                <a:solidFill>
                  <a:schemeClr val="bg2">
                    <a:lumMod val="20000"/>
                    <a:lumOff val="80000"/>
                  </a:schemeClr>
                </a:solidFill>
                <a:latin typeface="Times New Roman" panose="02020603050405020304" pitchFamily="18" charset="0"/>
                <a:cs typeface="Times New Roman" panose="02020603050405020304" pitchFamily="18" charset="0"/>
              </a:rPr>
              <a:t>Sub-Method</a:t>
            </a:r>
          </a:p>
          <a:p>
            <a:pPr hangingPunct="1"/>
            <a:endParaRPr lang="en-US"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cxnSp>
        <p:nvCxnSpPr>
          <p:cNvPr id="9" name="Connector: Curved 8">
            <a:extLst>
              <a:ext uri="{FF2B5EF4-FFF2-40B4-BE49-F238E27FC236}">
                <a16:creationId xmlns:a16="http://schemas.microsoft.com/office/drawing/2014/main" id="{941AFC2E-CF97-45BD-F8C1-CABC3CEB5C73}"/>
              </a:ext>
            </a:extLst>
          </p:cNvPr>
          <p:cNvCxnSpPr>
            <a:cxnSpLocks/>
            <a:stCxn id="295" idx="3"/>
            <a:endCxn id="263" idx="1"/>
          </p:cNvCxnSpPr>
          <p:nvPr/>
        </p:nvCxnSpPr>
        <p:spPr>
          <a:xfrm>
            <a:off x="7839155" y="2530543"/>
            <a:ext cx="2048023" cy="494118"/>
          </a:xfrm>
          <a:prstGeom prst="curvedConnector3">
            <a:avLst>
              <a:gd name="adj1" fmla="val 92707"/>
            </a:avLst>
          </a:prstGeom>
          <a:noFill/>
          <a:ln w="10795" cap="flat">
            <a:solidFill>
              <a:srgbClr val="16AEA1"/>
            </a:solidFill>
            <a:prstDash val="solid"/>
            <a:round/>
            <a:tailEnd type="triangle"/>
          </a:ln>
          <a:effectLst/>
          <a:sp3d/>
        </p:spPr>
        <p:style>
          <a:lnRef idx="0">
            <a:scrgbClr r="0" g="0" b="0"/>
          </a:lnRef>
          <a:fillRef idx="0">
            <a:scrgbClr r="0" g="0" b="0"/>
          </a:fillRef>
          <a:effectRef idx="0">
            <a:scrgbClr r="0" g="0" b="0"/>
          </a:effectRef>
          <a:fontRef idx="none"/>
        </p:style>
      </p:cxnSp>
      <p:cxnSp>
        <p:nvCxnSpPr>
          <p:cNvPr id="13" name="Connector: Elbow 12">
            <a:extLst>
              <a:ext uri="{FF2B5EF4-FFF2-40B4-BE49-F238E27FC236}">
                <a16:creationId xmlns:a16="http://schemas.microsoft.com/office/drawing/2014/main" id="{5A6DCA9A-89C7-4784-5ED8-2384599C70A5}"/>
              </a:ext>
            </a:extLst>
          </p:cNvPr>
          <p:cNvCxnSpPr>
            <a:cxnSpLocks/>
            <a:stCxn id="32" idx="3"/>
            <a:endCxn id="55" idx="3"/>
          </p:cNvCxnSpPr>
          <p:nvPr/>
        </p:nvCxnSpPr>
        <p:spPr>
          <a:xfrm>
            <a:off x="4728600" y="3093244"/>
            <a:ext cx="2937" cy="2193061"/>
          </a:xfrm>
          <a:prstGeom prst="bentConnector3">
            <a:avLst>
              <a:gd name="adj1" fmla="val 3145693"/>
            </a:avLst>
          </a:prstGeom>
          <a:noFill/>
          <a:ln w="10795" cap="flat">
            <a:solidFill>
              <a:srgbClr val="16AEA1"/>
            </a:solidFill>
            <a:prstDash val="solid"/>
            <a:round/>
            <a:tailEnd type="triangle"/>
          </a:ln>
          <a:effectLst/>
          <a:sp3d/>
        </p:spPr>
        <p:style>
          <a:lnRef idx="0">
            <a:scrgbClr r="0" g="0" b="0"/>
          </a:lnRef>
          <a:fillRef idx="0">
            <a:scrgbClr r="0" g="0" b="0"/>
          </a:fillRef>
          <a:effectRef idx="0">
            <a:scrgbClr r="0" g="0" b="0"/>
          </a:effectRef>
          <a:fontRef idx="none"/>
        </p:style>
      </p:cxnSp>
      <p:cxnSp>
        <p:nvCxnSpPr>
          <p:cNvPr id="18" name="Connector: Elbow 17">
            <a:extLst>
              <a:ext uri="{FF2B5EF4-FFF2-40B4-BE49-F238E27FC236}">
                <a16:creationId xmlns:a16="http://schemas.microsoft.com/office/drawing/2014/main" id="{65F80DD5-CE49-2BB7-E18E-2CF3C3F4F0E8}"/>
              </a:ext>
            </a:extLst>
          </p:cNvPr>
          <p:cNvCxnSpPr>
            <a:cxnSpLocks/>
            <a:stCxn id="32" idx="3"/>
            <a:endCxn id="151" idx="3"/>
          </p:cNvCxnSpPr>
          <p:nvPr/>
        </p:nvCxnSpPr>
        <p:spPr>
          <a:xfrm>
            <a:off x="4728600" y="3093244"/>
            <a:ext cx="20116" cy="2840624"/>
          </a:xfrm>
          <a:prstGeom prst="bentConnector3">
            <a:avLst>
              <a:gd name="adj1" fmla="val 1236409"/>
            </a:avLst>
          </a:prstGeom>
          <a:noFill/>
          <a:ln w="10795" cap="flat">
            <a:solidFill>
              <a:srgbClr val="16AEA1"/>
            </a:solidFill>
            <a:prstDash val="solid"/>
            <a:round/>
            <a:tailEnd type="triangle"/>
          </a:ln>
          <a:effectLst/>
          <a:sp3d/>
        </p:spPr>
        <p:style>
          <a:lnRef idx="0">
            <a:scrgbClr r="0" g="0" b="0"/>
          </a:lnRef>
          <a:fillRef idx="0">
            <a:scrgbClr r="0" g="0" b="0"/>
          </a:fillRef>
          <a:effectRef idx="0">
            <a:scrgbClr r="0" g="0" b="0"/>
          </a:effectRef>
          <a:fontRef idx="none"/>
        </p:style>
      </p:cxnSp>
      <p:cxnSp>
        <p:nvCxnSpPr>
          <p:cNvPr id="24" name="Connector: Elbow 23">
            <a:extLst>
              <a:ext uri="{FF2B5EF4-FFF2-40B4-BE49-F238E27FC236}">
                <a16:creationId xmlns:a16="http://schemas.microsoft.com/office/drawing/2014/main" id="{3A526BA7-C0D5-C640-81B7-25EAA0B8869F}"/>
              </a:ext>
            </a:extLst>
          </p:cNvPr>
          <p:cNvCxnSpPr>
            <a:cxnSpLocks/>
            <a:stCxn id="209" idx="2"/>
            <a:endCxn id="140" idx="0"/>
          </p:cNvCxnSpPr>
          <p:nvPr/>
        </p:nvCxnSpPr>
        <p:spPr>
          <a:xfrm rot="16200000" flipH="1">
            <a:off x="7123957" y="5565771"/>
            <a:ext cx="209378" cy="5564"/>
          </a:xfrm>
          <a:prstGeom prst="bentConnector3">
            <a:avLst>
              <a:gd name="adj1" fmla="val 72152"/>
            </a:avLst>
          </a:prstGeom>
          <a:noFill/>
          <a:ln w="10795" cap="flat">
            <a:solidFill>
              <a:srgbClr val="00CFBD"/>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55772902"/>
      </p:ext>
    </p:extLst>
  </p:cSld>
  <p:clrMapOvr>
    <a:masterClrMapping/>
  </p:clrMapOvr>
  <p:transition spd="med"/>
</p:sld>
</file>

<file path=ppt/theme/theme1.xml><?xml version="1.0" encoding="utf-8"?>
<a:theme xmlns:a="http://schemas.openxmlformats.org/drawingml/2006/main" name="LeafVTI">
  <a:themeElements>
    <a:clrScheme name="LeafVTI">
      <a:dk1>
        <a:srgbClr val="000000"/>
      </a:dk1>
      <a:lt1>
        <a:srgbClr val="732124"/>
      </a:lt1>
      <a:dk2>
        <a:srgbClr val="A7A7A7"/>
      </a:dk2>
      <a:lt2>
        <a:srgbClr val="535353"/>
      </a:lt2>
      <a:accent1>
        <a:srgbClr val="D34817"/>
      </a:accent1>
      <a:accent2>
        <a:srgbClr val="A68D65"/>
      </a:accent2>
      <a:accent3>
        <a:srgbClr val="728377"/>
      </a:accent3>
      <a:accent4>
        <a:srgbClr val="B4797B"/>
      </a:accent4>
      <a:accent5>
        <a:srgbClr val="CE8439"/>
      </a:accent5>
      <a:accent6>
        <a:srgbClr val="CF3A2A"/>
      </a:accent6>
      <a:hlink>
        <a:srgbClr val="0000FF"/>
      </a:hlink>
      <a:folHlink>
        <a:srgbClr val="FF00FF"/>
      </a:folHlink>
    </a:clrScheme>
    <a:fontScheme name="LeafVTI">
      <a:majorFont>
        <a:latin typeface="Helvetica"/>
        <a:ea typeface="Helvetica"/>
        <a:cs typeface="Helvetica"/>
      </a:majorFont>
      <a:minorFont>
        <a:latin typeface="Calibri"/>
        <a:ea typeface="Calibri"/>
        <a:cs typeface="Calibri"/>
      </a:minorFont>
    </a:fontScheme>
    <a:fmtScheme name="Leaf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Light"/>
            <a:ea typeface="Avenir Next LT Pro Light"/>
            <a:cs typeface="Avenir Next LT Pro Light"/>
            <a:sym typeface="Avenir Next LT Pr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Light"/>
            <a:ea typeface="Avenir Next LT Pro Light"/>
            <a:cs typeface="Avenir Next LT Pro Light"/>
            <a:sym typeface="Avenir Next LT Pr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LeafVTI">
  <a:themeElements>
    <a:clrScheme name="LeafVTI">
      <a:dk1>
        <a:srgbClr val="000000"/>
      </a:dk1>
      <a:lt1>
        <a:srgbClr val="FFFFFF"/>
      </a:lt1>
      <a:dk2>
        <a:srgbClr val="A7A7A7"/>
      </a:dk2>
      <a:lt2>
        <a:srgbClr val="535353"/>
      </a:lt2>
      <a:accent1>
        <a:srgbClr val="D34817"/>
      </a:accent1>
      <a:accent2>
        <a:srgbClr val="A68D65"/>
      </a:accent2>
      <a:accent3>
        <a:srgbClr val="728377"/>
      </a:accent3>
      <a:accent4>
        <a:srgbClr val="B4797B"/>
      </a:accent4>
      <a:accent5>
        <a:srgbClr val="CE8439"/>
      </a:accent5>
      <a:accent6>
        <a:srgbClr val="CF3A2A"/>
      </a:accent6>
      <a:hlink>
        <a:srgbClr val="0000FF"/>
      </a:hlink>
      <a:folHlink>
        <a:srgbClr val="FF00FF"/>
      </a:folHlink>
    </a:clrScheme>
    <a:fontScheme name="LeafVTI">
      <a:majorFont>
        <a:latin typeface="Helvetica"/>
        <a:ea typeface="Helvetica"/>
        <a:cs typeface="Helvetica"/>
      </a:majorFont>
      <a:minorFont>
        <a:latin typeface="Calibri"/>
        <a:ea typeface="Calibri"/>
        <a:cs typeface="Calibri"/>
      </a:minorFont>
    </a:fontScheme>
    <a:fmtScheme name="Leaf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079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Light"/>
            <a:ea typeface="Avenir Next LT Pro Light"/>
            <a:cs typeface="Avenir Next LT Pro Light"/>
            <a:sym typeface="Avenir Next LT Pr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079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venir Next LT Pro Light"/>
            <a:ea typeface="Avenir Next LT Pro Light"/>
            <a:cs typeface="Avenir Next LT Pro Light"/>
            <a:sym typeface="Avenir Next LT Pro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222</TotalTime>
  <Words>930</Words>
  <Application>Microsoft Office PowerPoint</Application>
  <PresentationFormat>Widescreen</PresentationFormat>
  <Paragraphs>145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Avenir Next LT Pro Light</vt:lpstr>
      <vt:lpstr>Calibri</vt:lpstr>
      <vt:lpstr>Rockwell Nova Light</vt:lpstr>
      <vt:lpstr>Times New Roman</vt:lpstr>
      <vt:lpstr>Wingdings</vt:lpstr>
      <vt:lpstr>LeafVTI</vt:lpstr>
      <vt:lpstr>WebPki Thesis notes</vt:lpstr>
      <vt:lpstr>Methods to obtain certificate</vt:lpstr>
      <vt:lpstr>Methods to obtain certificate</vt:lpstr>
      <vt:lpstr>Methods to obtain certificate</vt:lpstr>
      <vt:lpstr>Methods to obtain certificate</vt:lpstr>
      <vt:lpstr>Methods to obtain certificate</vt:lpstr>
      <vt:lpstr>categorize</vt:lpstr>
      <vt:lpstr>Contact method for verification</vt:lpstr>
      <vt:lpstr>PowerPoint Presentation</vt:lpstr>
      <vt:lpstr>USPS P.O. Box Renew</vt:lpstr>
      <vt:lpstr>Cloud strife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WebPki Thesis notes</dc:title>
  <cp:lastModifiedBy>Greene, Derek</cp:lastModifiedBy>
  <cp:revision>9</cp:revision>
  <dcterms:modified xsi:type="dcterms:W3CDTF">2024-07-10T18:32:27Z</dcterms:modified>
</cp:coreProperties>
</file>