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18E4-D44D-482B-9485-66DA11200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76836-991A-4751-B597-D2BD40C86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929B-CCD8-4AE2-8948-48C56BCD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9AD3-EDBA-4855-8D5D-B9E8D3EB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6CED-8602-4907-81C9-BA1A4646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2F74-BD47-4E3F-896B-8A3136ED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7E78A-8C51-4558-96E2-FB6E400C6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B6E7-F61E-4861-9F64-0B75BCA2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E7C1-C191-4C2B-9565-C1942FD4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3F99-2826-495C-A342-BDA4E74F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5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765DB-1503-42B3-87C4-AE6AB5A71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31C49-CEA2-47A5-A5C2-876E79E2E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3951-7392-4316-831C-2B6E115A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E2DF-9DCC-404B-8B48-2FC75CE6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72BA-6BE7-4DC7-A86A-16E60884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D485-7A3C-4E0E-9179-30C1F046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62AF-8F90-401F-B3DA-B060DAA3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85BE-B1D8-4B0A-8771-60B6CE01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E421-CA3F-4796-BE61-6F38D8C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ADC9E-0558-49D0-B68F-D2958593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1DD6-2AA0-4D64-9ECE-48303A32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7FCD-9CD9-43B7-8CB4-A8860A64F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A51E-2094-4C98-87DD-7821AAB0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CC19-6772-46DD-8FD6-5955EAF9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6161-88A2-4E19-849F-305EACE6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B9A-AEC5-4786-942E-9CF30842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641F-D063-4C10-9B77-28CBF29C2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FEFDD-FD0F-4336-8EDB-F3D14D23C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37B88-2EF8-4560-AF2B-F2243A5D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A30E0-A9FA-4BA3-9921-32124F4C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4EC77-B263-48BD-80BF-8594C9B7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79F0-D828-41FC-8705-9424510B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D5490-40F8-486C-856F-4ED161C8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75464-FB96-432B-A80B-0E03578CA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2D3FF-0585-4222-8C60-71AB1ACED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FFE3E-F8D5-425E-A410-B76E0FFF8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24195-2DA1-4018-A2A0-D41CEC11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D08AB-6746-4D6D-8A5A-FD3F4D82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A8D20-8597-47F2-8E55-2FA46BF8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5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DE4E-6268-4CCC-98C9-FE6D8526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8843B-427A-4A84-80ED-E1C4FD19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0049A-381D-4498-B30B-1F0900FA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A0BC1-6614-4B6F-8F44-25DB374C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BBC19-361A-4295-8A8E-7807B3AB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85740-156E-4343-A64D-A172A3E3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EC749-124F-4D49-9417-7BF9BDAB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D3E2-74B4-4DC4-AA9C-E55A72CD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5865-036F-4406-9BA9-BC7125D3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1869-7F37-4D0F-A8FB-BF976137E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DFB66-E3B8-448F-B5CE-DA3EBE76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BDDBB-3EBB-4440-BBE0-7A41E39A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D6994-AF24-4AC8-8275-925F2E78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4439-5154-43AB-A885-AAE94E9F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83E78-4624-4EBF-8A04-379E7BBB4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95A5-223B-4720-B60D-01CCEF34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786C0-2616-4B96-8B5A-3C3660D5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36FA-EF50-4548-8AEA-F49694DD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1C3-F930-407E-B2A6-BA92372C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8BF7F-DCF1-4B90-9C9B-B95FBA16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7BA0B-F7FA-4DCE-B903-4ED98E1E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0BD1-5903-422C-9974-2C6C1017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5965-AC63-4DA4-AB1A-7FB23779D18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51BD-383D-4CB2-98A2-9357E9A42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29D5-3319-435C-8679-5F1EE673A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8324-BB8F-4CAF-ABE6-380B8D6F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03DA3-C917-41CE-B410-BE091085F2A8}"/>
              </a:ext>
            </a:extLst>
          </p:cNvPr>
          <p:cNvSpPr txBox="1"/>
          <p:nvPr/>
        </p:nvSpPr>
        <p:spPr>
          <a:xfrm>
            <a:off x="611841" y="1387492"/>
            <a:ext cx="103475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[{"id":"6adb0f75424bc37f","type":"tab","label":"Flow 2","disabled":false,"info":"","env":[]},{"id":"b7321baed635621e","type":"mqtt in","z":"6adb0f75424bc37f","name":"","topic":"Iotracking_GPS","qos":"1","datatype":"auto","broker":"8fde701c.6c6c3","nl":false,"rap":false,"inputs":0,"x":180,"y":120,"wires":[["5415196065f18b09","e6ac25c2472c665c"]]},{"id":"e6ac25c2472c665c","type":"ui_text","z":"6adb0f75424bc37f","group":"86f06afe3eb5f099","order":2,"width":7,"height":1,"name":"GPS","label":"Current GPS </a:t>
            </a:r>
            <a:r>
              <a:rPr lang="en-US" sz="1000" dirty="0" err="1"/>
              <a:t>Coordinates","format</a:t>
            </a:r>
            <a:r>
              <a:rPr lang="en-US" sz="1000" dirty="0"/>
              <a:t>":"{{</a:t>
            </a:r>
            <a:r>
              <a:rPr lang="en-US" sz="1000" dirty="0" err="1"/>
              <a:t>msg.payload</a:t>
            </a:r>
            <a:r>
              <a:rPr lang="en-US" sz="1000" dirty="0"/>
              <a:t>}}","layout":"row-spread","x":470,"y":120,"wires":[]},{"id":"afb9cf62b9bb308c","type":"mqtt in","z":"6adb0f75424bc37f","name":"","topic":"Iotracking_IMU_X","qos":"1","datatype":"auto","broker":"8fde701c.6c6c3","nl":false,"rap":false,"inputs":0,"x":190,"y":280,"wires":[["f53bd5f03d1ff684","a5131a620fdcc7f6"]]},{"id":"f53bd5f03d1ff684","type":"ui_gauge","z":"6adb0f75424bc37f","name":"AccelerationIMUX","group":"86f06afe3eb5f099","order":4,"width":6,"height":4,"gtype":"gage","title":"X </a:t>
            </a:r>
            <a:r>
              <a:rPr lang="en-US" sz="1000" dirty="0" err="1"/>
              <a:t>Acceleration","label":"m</a:t>
            </a:r>
            <a:r>
              <a:rPr lang="en-US" sz="1000" dirty="0"/>
              <a:t>/s^2","format":"{{value}}","min":"-20","max":"20","colors":["#0000b4","#00b400","#b40000"],"seg1":"-10","seg2":"10","x":510,"y":280,"wires":[]},{"id":"efcaf0f56cfc0498","type":"mqtt in","z":"6adb0f75424bc37f","name":"","topic":"Iotracking_IMU_Z","qos":"1","datatype":"auto","broker":"8fde701c.6c6c3","nl":false,"rap":false,"inputs":0,"x":180,"y":520,"wires":[["a5f80645e642de13","902e27e98386efa7"]]},{"id":"a024acc36528b26a","type":"mqtt in","z":"6adb0f75424bc37f","name":"","topic":"Iotracking_IMU_Y","qos":"1","datatype":"auto","broker":"8fde701c.6c6c3","nl":false,"rap":false,"inputs":0,"x":190,"y":400,"wires":[["ea56c97fb6aa9ea6","ae2f1f5ca49380e5"]]},{"id":"ea56c97fb6aa9ea6","type":"ui_gauge","z":"6adb0f75424bc37f","name":"AccelerationIMUY","group":"86f06afe3eb5f099","order":6,"width":6,"height":4,"gtype":"gage","title":"Y </a:t>
            </a:r>
            <a:r>
              <a:rPr lang="en-US" sz="1000" dirty="0" err="1"/>
              <a:t>Acceleration","label":"m</a:t>
            </a:r>
            <a:r>
              <a:rPr lang="en-US" sz="1000" dirty="0"/>
              <a:t>/s^2","format":"{{value}}","min":"-20","max":"20","colors":["#0000b4","#00b400","#b40000"],"seg1":"-10","seg2":"10","x":510,"y":400,"wires":[]},{"id":"a5f80645e642de13","type":"ui_gauge","z":"6adb0f75424bc37f","name":"AccelerationIMUZ","group":"86f06afe3eb5f099","order":8,"width":6,"height":4,"gtype":"gage","title":"Z </a:t>
            </a:r>
            <a:r>
              <a:rPr lang="en-US" sz="1000" dirty="0" err="1"/>
              <a:t>Acceleration","label":"m</a:t>
            </a:r>
            <a:r>
              <a:rPr lang="en-US" sz="1000" dirty="0"/>
              <a:t>/s^2","format":"{{value}}","min":"-20","max":"20","colors":["#0000b4","#00b400","#b40000"],"seg1":"-10","seg2":"10","x":510,"y":520,"wires":[]},{"id":"5415196065f18b09","type":"debug","z":"6adb0f75424bc37f","name":"","active":false,"tosidebar":true,"console":false,"tostatus":false,"complete":"payload","targetType":"msg","statusVal":"","statusType":"auto","x":490,"y":160,"wires":[]},{"id":"a5131a620fdcc7f6","type":"debug","z":"6adb0f75424bc37f","name":"","active":false,"tosidebar":true,"console":false,"tostatus":false,"complete":"false","statusVal":"","statusType":"auto","x":490,"y":320,"wires":[]},{"id":"ae2f1f5ca49380e5","type":"debug","z":"6adb0f75424bc37f","name":"","active":false,"tosidebar":true,"console":false,"tostatus":false,"complete":"false","statusVal":"","statusType":"auto","x":490,"y":440,"wires":[]},{"id":"902e27e98386efa7","type":"debug","z":"6adb0f75424bc37f","name":"","active":false,"tosidebar":true,"console":false,"tostatus":false,"complete":"false","statusVal":"","statusType":"auto","x":490,"y":560,"wires":[]},{"id":"3b54cf362d58f595","type":"comment","z":"6adb0f75424bc37f","name":"GPS Logic","info":"","x":160,"y":80,"wires":[]},{"id":"c3e30430fe2e12e6","type":"comment","z":"6adb0f75424bc37f","name":"IMU Logic","info":"","x":160,"y":240,"wires":[]},{"id":"e2c1578977c56f2c","type":"ui_spacer","z":"6adb0f75424bc37f","name":"spacer","group":"86f06afe3eb5f099","order":1,"width":6,"height":1},{"id":"6b5d4fb3a426b59a","type":"ui_spacer","z":"6adb0f75424bc37f","name":"spacer","group":"86f06afe3eb5f099","order":3,"width":7,"height":1},{"id":"019407b9c83e682e","type":"ui_spacer","z":"6adb0f75424bc37f","name":"spacer","group":"86f06afe3eb5f099","order":5,"width":1,"height":1},{"id":"2e60a93eece2d69a","type":"ui_spacer","z":"6adb0f75424bc37f","name":"spacer","group":"86f06afe3eb5f099","order":7,"width":1,"height":1},{"id":"b1cc14a43a040e79","type":"ui_spacer","z":"6adb0f75424bc37f","name":"spacer","group":"86f06afe3eb5f099","order":9,"width":1,"height":1},{"id":"0854ea314d752899","type":"ui_spacer","z":"6adb0f75424bc37f","name":"spacer","group":"86f06afe3eb5f099","order":10,"width":1,"height":1},{"id":"79b213538a20197e","type":"ui_spacer","z":"6adb0f75424bc37f","name":"spacer","group":"86f06afe3eb5f099","order":11,"width":1,"height":1},{"id":"92b9557aecd46b61","type":"ui_spacer","z":"6adb0f75424bc37f","name":"spacer","group":"86f06afe3eb5f099","order":12,"width":1,"height":1},{"id":"1bc53c393aae6017","type":"ui_spacer","z":"6adb0f75424bc37f","name":"spacer","group":"86f06afe3eb5f099","order":13,"width":1,"height":1},{"id":"1b86a7ba6a383f10","type":"ui_spacer","z":"6adb0f75424bc37f","name":"spacer","group":"86f06afe3eb5f099","order":14,"width":1,"height":1},{"id":"8fde701c.6c6c3","type":"mqtt-broker","name":"","broker":"broker.hivemq.com","port":"1883","clientid":"","usetls":false,"compatmode":false,"keepalive":"60","cleansession":true,"birthTopic":"","birthQos":"0","birthPayload":"","closeTopic":"","closeQos":"0","closePayload":"","willTopic":"","willQos":"0","willPayload":""},{"id":"86f06afe3eb5f099","type":"ui_group","name":"IoTracking","tab":"a9a1672cfaa9b66b","order":5,"disp":true,"width":"20","collapse":false},{"id":"a9a1672cfaa9b66b","type":"ui_tab","name":"IoTracking","icon":"dashboard","order":4,"disabled":false,"hidden":false}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CFE01-D880-4DDE-ABAA-3A4CA725B191}"/>
              </a:ext>
            </a:extLst>
          </p:cNvPr>
          <p:cNvSpPr txBox="1"/>
          <p:nvPr/>
        </p:nvSpPr>
        <p:spPr>
          <a:xfrm>
            <a:off x="611841" y="439387"/>
            <a:ext cx="4904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IoTracking</a:t>
            </a:r>
            <a:r>
              <a:rPr lang="en-US" dirty="0"/>
              <a:t> ESE516</a:t>
            </a:r>
          </a:p>
          <a:p>
            <a:r>
              <a:rPr lang="en-US" dirty="0"/>
              <a:t>Node Red Flow nodes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1338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huang</dc:creator>
  <cp:lastModifiedBy>wei huang</cp:lastModifiedBy>
  <cp:revision>1</cp:revision>
  <dcterms:created xsi:type="dcterms:W3CDTF">2022-04-19T21:04:19Z</dcterms:created>
  <dcterms:modified xsi:type="dcterms:W3CDTF">2022-04-19T21:07:31Z</dcterms:modified>
</cp:coreProperties>
</file>