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BD5ABB-59B4-7146-B712-108620A4C87F}" v="4" dt="2024-03-06T16:58:16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14"/>
    <p:restoredTop sz="94712"/>
  </p:normalViewPr>
  <p:slideViewPr>
    <p:cSldViewPr snapToGrid="0">
      <p:cViewPr varScale="1">
        <p:scale>
          <a:sx n="120" d="100"/>
          <a:sy n="120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2436-14A6-BAFA-8AD0-3EDD33B74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21F3F-DED9-FF78-6B79-346FA8BCE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CAD1-6AB8-DBDB-53E2-C14FEFF3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B60-CE39-6C46-BDC3-63309F793D18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A9BC7-31B7-0F89-DD61-CD3B632A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EDBEC-8BD6-E6D5-282D-CCDF0655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C915-F7AF-8547-8417-F87D71CBB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4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28D0-3EE3-1184-F5EB-FB9B0F4E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92B23-9E40-93EF-C530-82FDF9C4C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B7DEB-1B69-8512-6D98-A08FDB7A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B60-CE39-6C46-BDC3-63309F793D18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D117F-13B9-DD45-45AE-DDD2D48F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AFF3D-180D-11B5-C117-7C19D129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C915-F7AF-8547-8417-F87D71CBB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1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0C224-E328-173C-BC1E-9BEE3690D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8F502-C809-C324-0FFD-7EBF4D700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3AE06-649B-9406-FC4B-6C072B6C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B60-CE39-6C46-BDC3-63309F793D18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C16E-0185-E4B5-1A52-58C26FCB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1875E-7D38-1331-19EF-6D8B6453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C915-F7AF-8547-8417-F87D71CBB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3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91CC-4949-9A20-D6D0-AC4BC83E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8E1D-111B-D2D2-DFEE-05E863833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F0072-9E60-6978-A6B8-E31E7F6F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B60-CE39-6C46-BDC3-63309F793D18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F4CCE-8885-799F-C164-4F995C76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7C549-5D7C-AA55-93EA-00CEEE5A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C915-F7AF-8547-8417-F87D71CBB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1F8E-6471-946E-1BCA-769C4240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59F58-A192-D40D-D189-B8E574AA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7AC4-376C-E6AD-BF28-D481B8D5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B60-CE39-6C46-BDC3-63309F793D18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8932-242D-AF03-B308-D5C29715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E4097-4977-E5C5-3DD3-07172C18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C915-F7AF-8547-8417-F87D71CBB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8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0365-6203-2AAD-3F84-FFEF5ED5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0A9E0-4B38-1120-56C4-B2C5C7BBE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DD7DD-908D-D7BB-FB18-20C7295F5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CC1FF-B8E2-915A-1300-DE52C04D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B60-CE39-6C46-BDC3-63309F793D18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7EDCA-175B-C29A-BFC0-4DA0DE88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4046A-04DF-A494-3861-D848D12E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C915-F7AF-8547-8417-F87D71CBB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4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CCFD-FF79-63F5-8EC4-4A0D6EF1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B8EDA-7EBE-63C1-E6F5-452F68915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9D82A-39B0-13DD-D236-B1FD3C420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D4111-BE50-B9B9-D8C7-08373162A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AE276-A028-3486-8300-BC72D1927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F3261-BAFB-EE2B-4525-29A54C28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B60-CE39-6C46-BDC3-63309F793D18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1C59E5-D224-5B38-9172-D94EF80B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DE204-D5A6-B051-8BA2-1E33750A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C915-F7AF-8547-8417-F87D71CBB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0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78F2-FC2C-5B69-2876-DC1F1179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B5A0A-96AF-8A2D-5DD0-2DAAAD24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B60-CE39-6C46-BDC3-63309F793D18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6B0E7-040C-E7A6-757B-B0E67371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8634C-1CBC-0AF5-0501-8C5DAA51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C915-F7AF-8547-8417-F87D71CBB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7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128BA-EC35-D556-1ECF-4A75BB4E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B60-CE39-6C46-BDC3-63309F793D18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DF606-15EC-C2F2-AB3A-E16FE836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18FCA-DBC9-0E86-F6A7-67E0CF6B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C915-F7AF-8547-8417-F87D71CBB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0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4CC4-35B8-93F2-7F99-D42CDE17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07B3F-6D37-FC82-D8EC-47A5832A9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2F866-A8DB-18B9-125E-B40A4B0EB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36227-2B03-5465-3B1B-051F4949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B60-CE39-6C46-BDC3-63309F793D18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AAEEA-3A44-C6A4-EC29-590FD5AE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1E7CC-C80D-5EBE-F310-7552554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C915-F7AF-8547-8417-F87D71CBB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8878-4EE2-79AF-DF37-E520F9CA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30A06-B3F2-2D80-54DA-98D313F3D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775C6-76A8-B68B-03E1-B90FFD6DC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02CAA-36D8-7F41-188A-FF13C203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DB60-CE39-6C46-BDC3-63309F793D18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4D26F-A678-7997-92A4-635B0D5D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3D21-7B1D-3B1B-711A-00AF9467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C915-F7AF-8547-8417-F87D71CBB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1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DF28C-3900-0652-F07A-2DA8446A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87A06-368E-0D60-097A-8163E1749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21DD6-9EA9-73BC-0E3C-E5E625108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C8DB60-CE39-6C46-BDC3-63309F793D18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598BF-6450-5F0A-40E7-D90554736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D13BC-2A15-12B5-539D-1BCBB2935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37C915-F7AF-8547-8417-F87D71CBB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8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insider.com/using-ai-in-your-job-search-resumes-cover-letter-dealbreaker-2023-5" TargetMode="External"/><Relationship Id="rId2" Type="http://schemas.openxmlformats.org/officeDocument/2006/relationships/hyperlink" Target="https://www.businessinsider.com/job-applications-hiring-ai-bots-spam-resume-cover-letter-2024-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orbes.com/sites/shodewan/2024/02/29/what-not-to-do-with-ai-in-your-job-search" TargetMode="External"/><Relationship Id="rId4" Type="http://schemas.openxmlformats.org/officeDocument/2006/relationships/hyperlink" Target="https://www.hrdive.com/news/job-seekers-ai-tools-job-hunt/70736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DAF9-C593-9120-DBA5-98C9D21DD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job hunt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0F86B-C59D-4545-DE79-AFE94B6D3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Landing a job in the current and challenging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270775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985E-BF2E-1A80-4FC2-43EE4D1B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BAD news out there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58D8D-C980-A6D0-EEE0-A2D529EB9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week a tech company is laying off thousands of people</a:t>
            </a:r>
          </a:p>
          <a:p>
            <a:r>
              <a:rPr lang="en-US" dirty="0"/>
              <a:t>First six weeks of 2024 &gt; 45k layoffs</a:t>
            </a:r>
          </a:p>
          <a:p>
            <a:r>
              <a:rPr lang="en-US" dirty="0"/>
              <a:t>Many long term unemployed tech workers 12-18 months</a:t>
            </a:r>
          </a:p>
          <a:p>
            <a:r>
              <a:rPr lang="en-US" dirty="0"/>
              <a:t>AI is taking over the world </a:t>
            </a:r>
            <a:r>
              <a:rPr lang="en-US" dirty="0">
                <a:sym typeface="Wingdings" pitchFamily="2" charset="2"/>
              </a:rPr>
              <a:t> -- Companies are looking to move to AI and focus on that</a:t>
            </a:r>
          </a:p>
          <a:p>
            <a:r>
              <a:rPr lang="en-US" dirty="0">
                <a:sym typeface="Wingdings" pitchFamily="2" charset="2"/>
              </a:rPr>
              <a:t>Wall street profit chasing is driving a lot of the layoffs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1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ABD1-211C-ACF4-3C2D-C73BFC62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Turn lemons into lemonade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11F3-BBA2-67F1-8AC3-41175DC28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Learn / have the right skills</a:t>
            </a:r>
          </a:p>
          <a:p>
            <a:pPr lvl="1"/>
            <a:r>
              <a:rPr lang="en-US" dirty="0"/>
              <a:t>Lots of free stuff out there</a:t>
            </a:r>
          </a:p>
          <a:p>
            <a:r>
              <a:rPr lang="en-US" dirty="0"/>
              <a:t>Leverage your network (former colleagues, classmates, connections)</a:t>
            </a:r>
          </a:p>
          <a:p>
            <a:pPr lvl="1"/>
            <a:r>
              <a:rPr lang="en-US" dirty="0"/>
              <a:t>Openings they might have</a:t>
            </a:r>
          </a:p>
          <a:p>
            <a:pPr lvl="1"/>
            <a:r>
              <a:rPr lang="en-US" dirty="0"/>
              <a:t>Connections they might have – ask for introductions</a:t>
            </a:r>
          </a:p>
          <a:p>
            <a:pPr lvl="1"/>
            <a:r>
              <a:rPr lang="en-US" dirty="0"/>
              <a:t>Ask for recommendations (managers, peers, employees, customers / vendors)</a:t>
            </a:r>
          </a:p>
          <a:p>
            <a:r>
              <a:rPr lang="en-US" dirty="0"/>
              <a:t>Make yourself known</a:t>
            </a:r>
          </a:p>
          <a:p>
            <a:pPr lvl="1"/>
            <a:r>
              <a:rPr lang="en-US" dirty="0"/>
              <a:t>Write articles</a:t>
            </a:r>
          </a:p>
          <a:p>
            <a:pPr lvl="1"/>
            <a:r>
              <a:rPr lang="en-US" dirty="0"/>
              <a:t>Contribute to discussions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Create / update resume, cover letter</a:t>
            </a:r>
          </a:p>
          <a:p>
            <a:r>
              <a:rPr lang="en-US" dirty="0"/>
              <a:t>Update your LinkedIn profile (LI), and have a mission statement (every bit helps)</a:t>
            </a:r>
          </a:p>
        </p:txBody>
      </p:sp>
    </p:spTree>
    <p:extLst>
      <p:ext uri="{BB962C8B-B14F-4D97-AF65-F5344CB8AC3E}">
        <p14:creationId xmlns:p14="http://schemas.microsoft.com/office/powerpoint/2010/main" val="79642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C59C-7F82-0FA4-38C2-F09A76D4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8DF2D-2007-6162-45B0-D792F49E6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962" y="1825625"/>
            <a:ext cx="5570838" cy="4351338"/>
          </a:xfrm>
        </p:spPr>
        <p:txBody>
          <a:bodyPr/>
          <a:lstStyle/>
          <a:p>
            <a:r>
              <a:rPr lang="en-US" dirty="0"/>
              <a:t>Only a small percentage of the inputs make it to the output stage</a:t>
            </a:r>
          </a:p>
          <a:p>
            <a:r>
              <a:rPr lang="en-US" dirty="0"/>
              <a:t>Control what you can</a:t>
            </a:r>
          </a:p>
          <a:p>
            <a:endParaRPr lang="en-US" dirty="0"/>
          </a:p>
        </p:txBody>
      </p:sp>
      <p:pic>
        <p:nvPicPr>
          <p:cNvPr id="1026" name="Picture 2" descr="What is &lt;b&gt;Conversion Funnel&lt;/b&gt;? - Learn How to Optimize &lt;b&gt;your&lt;/b&gt; Conversions">
            <a:extLst>
              <a:ext uri="{FF2B5EF4-FFF2-40B4-BE49-F238E27FC236}">
                <a16:creationId xmlns:a16="http://schemas.microsoft.com/office/drawing/2014/main" id="{369D9F40-A69E-493A-8C76-02657CF2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9" y="1728531"/>
            <a:ext cx="5276335" cy="444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6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8510-EC55-4638-1240-7DE19E42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journey (90 days)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9FDA-9186-0DE9-4618-EA7697C9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resume, get critical feedback, write cover letter template, update LI</a:t>
            </a:r>
          </a:p>
          <a:p>
            <a:r>
              <a:rPr lang="en-US" dirty="0"/>
              <a:t>Work my network (over 2000 connections in LI)</a:t>
            </a:r>
          </a:p>
          <a:p>
            <a:r>
              <a:rPr lang="en-US" dirty="0"/>
              <a:t>Write several articles, ask people to like / comment to generate a greater interest</a:t>
            </a:r>
          </a:p>
          <a:p>
            <a:r>
              <a:rPr lang="en-US" dirty="0"/>
              <a:t>Apply, apply, apply</a:t>
            </a:r>
          </a:p>
          <a:p>
            <a:r>
              <a:rPr lang="en-US" dirty="0"/>
              <a:t>Finding a job is a full-time job</a:t>
            </a:r>
          </a:p>
        </p:txBody>
      </p:sp>
    </p:spTree>
    <p:extLst>
      <p:ext uri="{BB962C8B-B14F-4D97-AF65-F5344CB8AC3E}">
        <p14:creationId xmlns:p14="http://schemas.microsoft.com/office/powerpoint/2010/main" val="278642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01FD-1963-1956-64DD-5C18BAF8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AF98-DECE-7DA5-C639-9BF63BE8C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700+ applications </a:t>
            </a:r>
          </a:p>
          <a:p>
            <a:pPr lvl="1"/>
            <a:r>
              <a:rPr lang="en-US" dirty="0"/>
              <a:t>(cast a wide net – dream jobs, realistic jobs, and even down-scope jobs)</a:t>
            </a:r>
          </a:p>
          <a:p>
            <a:r>
              <a:rPr lang="en-US" dirty="0"/>
              <a:t>25 companies - calls with recruiters (they contacted me) – 1</a:t>
            </a:r>
            <a:r>
              <a:rPr lang="en-US" baseline="30000" dirty="0"/>
              <a:t>st</a:t>
            </a:r>
            <a:r>
              <a:rPr lang="en-US" dirty="0"/>
              <a:t> round</a:t>
            </a:r>
          </a:p>
          <a:p>
            <a:r>
              <a:rPr lang="en-US" dirty="0"/>
              <a:t>10 companies - second and third round interviews</a:t>
            </a:r>
          </a:p>
          <a:p>
            <a:r>
              <a:rPr lang="en-US" dirty="0"/>
              <a:t>4 companies - down the final 2 – 3 candidates </a:t>
            </a:r>
          </a:p>
          <a:p>
            <a:pPr lvl="1"/>
            <a:r>
              <a:rPr lang="en-US" dirty="0"/>
              <a:t>(3 out of 4 were via connections)</a:t>
            </a:r>
          </a:p>
          <a:p>
            <a:r>
              <a:rPr lang="en-US" dirty="0"/>
              <a:t>2 offers</a:t>
            </a:r>
          </a:p>
        </p:txBody>
      </p:sp>
    </p:spTree>
    <p:extLst>
      <p:ext uri="{BB962C8B-B14F-4D97-AF65-F5344CB8AC3E}">
        <p14:creationId xmlns:p14="http://schemas.microsoft.com/office/powerpoint/2010/main" val="316453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CB4B-8C3B-2B5D-4851-BF31F00C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reading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0E53-3EDC-A459-F134-B4E71E9BC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https://www.businessinsider.com/job-applications-hiring-ai-bots-spam-resume-cover-letter-2024-3</a:t>
            </a:r>
            <a:endParaRPr lang="en-US" dirty="0"/>
          </a:p>
          <a:p>
            <a:r>
              <a:rPr lang="en-US" dirty="0">
                <a:hlinkClick r:id="rId3"/>
              </a:rPr>
              <a:t>https://www.businessinsider.com/using-ai-in-your-job-search-resumes-cover-letter-dealbreaker-2023-5</a:t>
            </a:r>
            <a:endParaRPr lang="en-US" dirty="0"/>
          </a:p>
          <a:p>
            <a:r>
              <a:rPr lang="en-US" dirty="0">
                <a:hlinkClick r:id="rId4"/>
              </a:rPr>
              <a:t>https://www.hrdive.com/news/job-seekers-ai-tools-job-hunt/707368/</a:t>
            </a:r>
            <a:endParaRPr lang="en-US" dirty="0"/>
          </a:p>
          <a:p>
            <a:r>
              <a:rPr lang="en-US" dirty="0">
                <a:hlinkClick r:id="rId5"/>
              </a:rPr>
              <a:t>https://www.forbes.com/sites/shodewan/2024/02/29/what-not-to-do-with-ai-in-your-job-search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7587</TotalTime>
  <Words>354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 Theme</vt:lpstr>
      <vt:lpstr>My job hunt journey</vt:lpstr>
      <vt:lpstr>Lots of BAD news out there</vt:lpstr>
      <vt:lpstr>Turn lemons into lemonade</vt:lpstr>
      <vt:lpstr>Marketing 101</vt:lpstr>
      <vt:lpstr>My journey (90 days)</vt:lpstr>
      <vt:lpstr>The numbers</vt:lpstr>
      <vt:lpstr>Interesting reading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job hunt journey</dc:title>
  <dc:creator>Derek Hill</dc:creator>
  <cp:lastModifiedBy>Derek Hill</cp:lastModifiedBy>
  <cp:revision>3</cp:revision>
  <dcterms:created xsi:type="dcterms:W3CDTF">2024-02-16T20:48:17Z</dcterms:created>
  <dcterms:modified xsi:type="dcterms:W3CDTF">2024-03-06T23:09:22Z</dcterms:modified>
</cp:coreProperties>
</file>