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38CB-8200-469F-B2E6-283596165254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9396-77C5-4B62-A04E-85E6B6AC9E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OBS:Desktop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9396-77C5-4B62-A04E-85E6B6AC9E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62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OBS:Scene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9396-77C5-4B62-A04E-85E6B6AC9E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4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2AC8-041B-4DCB-9F97-FCDE4D1AF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80733-F61F-4426-8ED0-252D6AC1B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7BBF-986C-45E2-B07E-E141C3F9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EE55-131A-46C6-AB80-F83F39A9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9884-B2D5-4A9E-BBFC-6A1C5520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0F25-CA31-4CF1-9F18-02CAF698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729A6-7BF8-4205-8209-D264E0F9E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D891-6F92-4684-8607-44C35A31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A191-A6E1-4EB3-A8C9-D3193672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7655-88EA-425D-AB99-0E2AADA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77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EB2C3-21BB-428B-BEDB-7DF4A2AC7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14FFA-84EC-4CA0-B23C-B8118834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B796E-9586-4BFA-9CB0-AB509FB7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D870-1E2A-42E8-9209-2F286A08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55423-6C8C-4F32-9ECF-387DB0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5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F9AC-9F2F-4C97-9037-4B854728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AE3E-797C-4696-8818-AFDB7F3F1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2C63-5ED3-4C30-9AAD-A568303E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5411-34A2-46F7-A5F9-48B1A147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4729-D810-4AE7-999B-9B2968F2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59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1A7E-3771-4610-B7BC-8180FB8E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5B7D-410B-4141-B232-14C5A811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9DD5-4361-46B7-B029-8AC4B157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ED2C-6BAD-4879-82FD-B7619C98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46D3-CF68-4FD5-A4B5-1A503A59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9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EF83-E7E2-473E-B7CC-61BD77BF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2EB6-D051-4EBE-A8C1-403B4D4D5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D673C-83EB-44F4-96F0-7BA58762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3860-6772-4AFE-ABBC-744C4059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AB99E-0684-4EB9-B391-2BC93CA5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82DE-B1C6-4E51-9717-1EEAF4DC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03BC-E034-4AF0-B724-116B4EB1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2486-47C4-4D63-A530-8316B80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1E6B0-030A-49B4-AFB2-24082E82A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D0E96-867A-410E-86C4-E7BC2E18A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BCCCB-CC9F-41EC-987C-912A2D16A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67952-5F9D-4DE7-AEAF-B3F8ED63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A730E-9ED8-43A4-8C7B-D13EA96F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CEE57-EE7F-4705-8696-DE04BEC6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6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22A5-5184-4507-9130-631ACEA5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329C7-81D4-41B3-8571-992624E8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256A-273E-4027-8594-FD11BEED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60E63-3030-4B1E-9545-2264DE82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5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FA23A-5608-4C53-8394-F425476E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79D-ABF9-473C-B42E-7DDE30C6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6659F-EA32-4130-9860-768CB880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7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ADD2-4A50-4C75-9A24-6BC101CB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2E6B-F33E-47F5-859F-BCB52E27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18360-499A-4EEB-B981-8AA2D345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BEBD-64A4-4885-8562-520B1CC5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FFC8-6E7F-436B-9143-075258BB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25D95-7978-4960-8B91-2DB61223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1250-DFD5-4BD6-99F0-08BB9C6A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40A7-CBE3-4F57-A001-A5181DDF2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1478F-38BA-4B3D-B270-4DF07D686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BCBE-3150-4CA9-80F5-0E4BBF8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46A5-FB0A-42C3-872C-C322C64B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4C23-27A1-4F33-B231-568FF9E1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3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9681F-F0E4-4040-8FC0-F7918979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B0276-9226-4222-8937-D5A67401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62F3-4D99-4DC6-815E-B423F3133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BDFE-6DAC-43E6-BB26-9E0D45707B6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D18E-58B5-4D16-BEB5-DABECE226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FABA-060D-4395-9755-7AD0ED3E5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9245-B011-45E1-B5E7-3D1F10F1F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7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A094-8ADE-42A5-ADA4-BBDD5B38B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“Desktop”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C5F93-7034-4FF7-87AE-FBF5757FD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2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D360-B937-4BCD-90A9-F40072BE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“Scene”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7DDC-E769-4FAD-B422-F4AB80FC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“Desktop”</vt:lpstr>
      <vt:lpstr>“Scene”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“Desktop”</dc:title>
  <dc:creator>Derek Irving</dc:creator>
  <cp:lastModifiedBy>Derek Irving</cp:lastModifiedBy>
  <cp:revision>1</cp:revision>
  <dcterms:created xsi:type="dcterms:W3CDTF">2020-09-23T17:33:21Z</dcterms:created>
  <dcterms:modified xsi:type="dcterms:W3CDTF">2020-09-23T17:40:27Z</dcterms:modified>
</cp:coreProperties>
</file>