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Proxima Nova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roximaNova-bold.fntdata"/><Relationship Id="rId12" Type="http://schemas.openxmlformats.org/officeDocument/2006/relationships/font" Target="fonts/ProximaNova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boldItalic.fntdata"/><Relationship Id="rId14" Type="http://schemas.openxmlformats.org/officeDocument/2006/relationships/font" Target="fonts/ProximaNova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8299b34c92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8299b34c92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8299b34c92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8299b34c92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8299b34c92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8299b34c92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8299b34c92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8299b34c92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8299b34c92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8299b34c92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組別 4		組員：卜紹秦、方俊智、王渤穎、林育正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介紹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動機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實現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問題評估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分工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