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7" r:id="rId7"/>
    <p:sldId id="261" r:id="rId8"/>
    <p:sldId id="268" r:id="rId9"/>
    <p:sldId id="263" r:id="rId10"/>
    <p:sldId id="262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Interestingness of a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2" y="258003"/>
            <a:ext cx="6503620" cy="3469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92" y="566977"/>
            <a:ext cx="5013020" cy="2851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2" y="3881677"/>
            <a:ext cx="10058400" cy="27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3" y="222221"/>
            <a:ext cx="10131425" cy="1456267"/>
          </a:xfrm>
        </p:spPr>
        <p:txBody>
          <a:bodyPr/>
          <a:lstStyle/>
          <a:p>
            <a:r>
              <a:rPr lang="en-US" dirty="0" smtClean="0"/>
              <a:t>BALANCING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19" y="1678488"/>
            <a:ext cx="4525026" cy="114404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Combination of oversampling and </a:t>
            </a:r>
            <a:r>
              <a:rPr lang="en-US" sz="2800" dirty="0" err="1" smtClean="0"/>
              <a:t>undersampling</a:t>
            </a:r>
            <a:endParaRPr lang="en-US" sz="2800" dirty="0" smtClean="0"/>
          </a:p>
          <a:p>
            <a:r>
              <a:rPr lang="en-US" sz="2800" dirty="0" err="1" smtClean="0"/>
              <a:t>Imblearn</a:t>
            </a:r>
            <a:r>
              <a:rPr lang="en-US" sz="2800" dirty="0"/>
              <a:t> </a:t>
            </a:r>
            <a:r>
              <a:rPr lang="en-US" sz="2800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45" y="359948"/>
            <a:ext cx="5008463" cy="5589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0" y="2822532"/>
            <a:ext cx="2840823" cy="1586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9" y="4605229"/>
            <a:ext cx="2840823" cy="1442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15" y="2822532"/>
            <a:ext cx="2874678" cy="1586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16" y="4605229"/>
            <a:ext cx="2874678" cy="14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9" y="1400305"/>
            <a:ext cx="4978400" cy="356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6" y="1400305"/>
            <a:ext cx="5782154" cy="356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55" y="2930655"/>
            <a:ext cx="2362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7" y="1728591"/>
            <a:ext cx="1845346" cy="5019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7" y="204200"/>
            <a:ext cx="6621586" cy="1411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63" y="3169085"/>
            <a:ext cx="5086789" cy="3419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63" y="204201"/>
            <a:ext cx="5086789" cy="3252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5" y="4980488"/>
            <a:ext cx="10121962" cy="17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09601"/>
            <a:ext cx="2408128" cy="128182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515" y="1741118"/>
            <a:ext cx="10165875" cy="159811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Way too imbalanced.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The data is bad.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Need more samples.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24" y="64615"/>
            <a:ext cx="3045835" cy="126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24" y="2683616"/>
            <a:ext cx="3045837" cy="1247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24" y="1416438"/>
            <a:ext cx="3045836" cy="1228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25" y="4051725"/>
            <a:ext cx="3060887" cy="12835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25" y="5413621"/>
            <a:ext cx="3145219" cy="13345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73" y="108165"/>
            <a:ext cx="3064830" cy="1291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73" y="1456493"/>
            <a:ext cx="3064830" cy="1267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73" y="2758451"/>
            <a:ext cx="3064830" cy="1293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57" y="4085460"/>
            <a:ext cx="3045246" cy="1148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99" y="5335323"/>
            <a:ext cx="2934104" cy="13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660" y="704851"/>
            <a:ext cx="3933173" cy="87342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data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18" y="3658878"/>
            <a:ext cx="6032500" cy="14351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469" y="1704818"/>
            <a:ext cx="5411244" cy="195406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Interestingness Dataset from Technicolor - </a:t>
            </a:r>
            <a:r>
              <a:rPr lang="en-US" sz="2400" dirty="0"/>
              <a:t>a collection of movie excerpts and key-frames and their corresponding ground-truth files based on the classification into interesting and non-interesting samples</a:t>
            </a:r>
            <a:r>
              <a:rPr lang="en-US" sz="2400" dirty="0" smtClean="0"/>
              <a:t>.</a:t>
            </a:r>
            <a:endParaRPr lang="en-US" sz="23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18" y="704851"/>
            <a:ext cx="6032500" cy="255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469" y="3785417"/>
            <a:ext cx="541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Objective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6197" y="4558287"/>
            <a:ext cx="486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deep learning to classify images based on the interestingness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53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24936"/>
              </p:ext>
            </p:extLst>
          </p:nvPr>
        </p:nvGraphicFramePr>
        <p:xfrm>
          <a:off x="2307572" y="839244"/>
          <a:ext cx="7337468" cy="4578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37468"/>
              </a:tblGrid>
              <a:tr h="6375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AGENDA</a:t>
                      </a:r>
                      <a:endParaRPr lang="en-US" sz="2800" dirty="0"/>
                    </a:p>
                  </a:txBody>
                  <a:tcPr/>
                </a:tc>
              </a:tr>
              <a:tr h="656906">
                <a:tc>
                  <a:txBody>
                    <a:bodyPr/>
                    <a:lstStyle/>
                    <a:p>
                      <a:r>
                        <a:rPr lang="en-US" dirty="0" smtClean="0"/>
                        <a:t>1. EDA</a:t>
                      </a:r>
                      <a:endParaRPr lang="en-US" dirty="0"/>
                    </a:p>
                  </a:txBody>
                  <a:tcPr/>
                </a:tc>
              </a:tr>
              <a:tr h="656906">
                <a:tc>
                  <a:txBody>
                    <a:bodyPr/>
                    <a:lstStyle/>
                    <a:p>
                      <a:r>
                        <a:rPr lang="en-US" dirty="0" smtClean="0"/>
                        <a:t>2. Baseline model</a:t>
                      </a:r>
                    </a:p>
                  </a:txBody>
                  <a:tcPr/>
                </a:tc>
              </a:tr>
              <a:tr h="656906">
                <a:tc>
                  <a:txBody>
                    <a:bodyPr/>
                    <a:lstStyle/>
                    <a:p>
                      <a:r>
                        <a:rPr lang="en-US" dirty="0" smtClean="0"/>
                        <a:t>3. Simple CNN </a:t>
                      </a:r>
                      <a:endParaRPr lang="en-US" dirty="0"/>
                    </a:p>
                  </a:txBody>
                  <a:tcPr/>
                </a:tc>
              </a:tr>
              <a:tr h="656906">
                <a:tc>
                  <a:txBody>
                    <a:bodyPr/>
                    <a:lstStyle/>
                    <a:p>
                      <a:r>
                        <a:rPr lang="en-US" dirty="0" smtClean="0"/>
                        <a:t>4. More complex</a:t>
                      </a:r>
                      <a:endParaRPr lang="en-US" dirty="0"/>
                    </a:p>
                  </a:txBody>
                  <a:tcPr/>
                </a:tc>
              </a:tr>
              <a:tr h="656906">
                <a:tc>
                  <a:txBody>
                    <a:bodyPr/>
                    <a:lstStyle/>
                    <a:p>
                      <a:r>
                        <a:rPr lang="en-US" dirty="0" smtClean="0"/>
                        <a:t>5. Analysis</a:t>
                      </a:r>
                      <a:endParaRPr lang="en-US" dirty="0"/>
                    </a:p>
                  </a:txBody>
                  <a:tcPr/>
                </a:tc>
              </a:tr>
              <a:tr h="656906">
                <a:tc>
                  <a:txBody>
                    <a:bodyPr/>
                    <a:lstStyle/>
                    <a:p>
                      <a:r>
                        <a:rPr lang="en-US" dirty="0" smtClean="0"/>
                        <a:t>6. 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67" y="145520"/>
            <a:ext cx="5460415" cy="30987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654" y="1853852"/>
            <a:ext cx="4183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so challenging about binary image classification?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66" y="3423513"/>
            <a:ext cx="5496121" cy="3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3748413" cy="164508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Initial thoughts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592" y="2577229"/>
            <a:ext cx="10562572" cy="254591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Make the model avoid to predict the majority class to achieve high accuracy</a:t>
            </a:r>
          </a:p>
          <a:p>
            <a:pPr marL="342900" indent="-342900">
              <a:buFontTx/>
              <a:buChar char="-"/>
            </a:pPr>
            <a:r>
              <a:rPr lang="en-US" sz="2800" dirty="0" smtClean="0"/>
              <a:t>Assigning weights to both class where the major class will get a lower weight </a:t>
            </a:r>
          </a:p>
          <a:p>
            <a:pPr marL="342900" indent="-342900">
              <a:buFontTx/>
              <a:buChar char="-"/>
            </a:pPr>
            <a:r>
              <a:rPr lang="en-US" sz="2800" dirty="0" smtClean="0"/>
              <a:t>Oversampling, </a:t>
            </a:r>
            <a:r>
              <a:rPr lang="en-US" sz="2800" dirty="0" err="1" smtClean="0"/>
              <a:t>undersampling</a:t>
            </a:r>
            <a:r>
              <a:rPr lang="en-US" sz="2800" dirty="0" smtClean="0"/>
              <a:t>, or combing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83" y="2237983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Simple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8" y="112735"/>
            <a:ext cx="5595133" cy="3247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" y="3469710"/>
            <a:ext cx="5595133" cy="330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08" y="112734"/>
            <a:ext cx="6070252" cy="3247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08" y="3469710"/>
            <a:ext cx="6070252" cy="330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02" y="4474750"/>
            <a:ext cx="3736450" cy="9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5233" y="2605414"/>
            <a:ext cx="6125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Both model are predicting mostly class 0 to achieve high accuracy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The data that fits into the model were all flattened, this could be a major cause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3331" y="1189972"/>
            <a:ext cx="5373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TAKEAWAY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2" y="97772"/>
            <a:ext cx="6099237" cy="1893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2" y="2151649"/>
            <a:ext cx="4483100" cy="1674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2" y="3985712"/>
            <a:ext cx="7951070" cy="2753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41" y="239038"/>
            <a:ext cx="4991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5088</TotalTime>
  <Words>166</Words>
  <Application>Microsoft Macintosh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Celestial</vt:lpstr>
      <vt:lpstr>Interestingness of a picture</vt:lpstr>
      <vt:lpstr>data</vt:lpstr>
      <vt:lpstr>PowerPoint Presentation</vt:lpstr>
      <vt:lpstr>PowerPoint Presentation</vt:lpstr>
      <vt:lpstr>Initial thoughts</vt:lpstr>
      <vt:lpstr>Simple baseline</vt:lpstr>
      <vt:lpstr>PowerPoint Presentation</vt:lpstr>
      <vt:lpstr>PowerPoint Presentation</vt:lpstr>
      <vt:lpstr>PowerPoint Presentation</vt:lpstr>
      <vt:lpstr>PowerPoint Presentation</vt:lpstr>
      <vt:lpstr>BALANCING DATA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Interestingness of a picture</dc:title>
  <dc:creator>Liu, Derek</dc:creator>
  <cp:lastModifiedBy>Liu, Derek</cp:lastModifiedBy>
  <cp:revision>24</cp:revision>
  <dcterms:created xsi:type="dcterms:W3CDTF">2017-07-15T07:22:38Z</dcterms:created>
  <dcterms:modified xsi:type="dcterms:W3CDTF">2017-07-18T20:11:51Z</dcterms:modified>
</cp:coreProperties>
</file>