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1" r:id="rId5"/>
    <p:sldId id="257" r:id="rId6"/>
    <p:sldId id="258" r:id="rId7"/>
    <p:sldId id="262" r:id="rId8"/>
    <p:sldId id="260" r:id="rId9"/>
    <p:sldId id="263" r:id="rId10"/>
    <p:sldId id="259" r:id="rId11"/>
    <p:sldId id="264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6"/>
    <p:restoredTop sz="94819"/>
  </p:normalViewPr>
  <p:slideViewPr>
    <p:cSldViewPr snapToGrid="0" snapToObjects="1">
      <p:cViewPr varScale="1">
        <p:scale>
          <a:sx n="156" d="100"/>
          <a:sy n="156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CFED34-CC19-834A-80A0-0362E4B0AE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8FF33-1C09-484F-87AC-B68FD17721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A92-70E0-314C-8CC4-23DE43FBEA2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4384-E403-0F4B-8FD8-B0A98D37AE7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96CC29-09B8-AE47-9CE8-D88AC844737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317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B1905-60B9-0945-B662-CB50E9810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F5D7E-0BC0-6F4C-9742-10D127AD454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F2A446-29A9-A249-819B-6D55F2C16E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69D8-F805-F447-B55B-9CEC805C8C5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AA13-67BE-FE48-9ECE-EFD29CBB1A3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DC65-A597-A04D-92F9-4FEBBA56A6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7ECB718-FE1C-3C48-A2F0-5AE26C469E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B71C-3BDC-0A43-A925-FDF5DB88A6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D8F931-1A2D-F24B-8253-FA8AAA574AAF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17B1E-9AD4-7842-9CFB-3D189283CC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1F12B-0E50-7844-A3C5-D5729AADEE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5C53-8F60-BF47-8898-B41B248B8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D2FF30-FF24-6347-AE49-CF4F682841C0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702E3-69C7-B74F-8CC6-6889E472B0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F8AA1-93A3-C64C-8835-B3C7583E7E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B71C-3BDC-0A43-A925-FDF5DB88A6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D8F931-1A2D-F24B-8253-FA8AAA574AA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17B1E-9AD4-7842-9CFB-3D189283CC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1F12B-0E50-7844-A3C5-D5729AADEE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B71C-3BDC-0A43-A925-FDF5DB88A6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D8F931-1A2D-F24B-8253-FA8AAA574AA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17B1E-9AD4-7842-9CFB-3D189283CC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1F12B-0E50-7844-A3C5-D5729AADEE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8AB2-AE90-E44F-A54B-18F4CCBAE0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DB0A3B-CA52-B54E-8164-F5A371F520B8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CCB19-6B17-3449-91D0-A330807584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4404F-C124-674A-A8A8-B420949C0C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84DB-2D5B-3E4D-80A2-ACF31EF1A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1132B-AE2F-B24D-AEDB-BD109F20BE4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5BD4-A502-004C-8078-2855ED276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A3EF-C47E-0848-B8B3-0B9439A65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84DB-2D5B-3E4D-80A2-ACF31EF1A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1132B-AE2F-B24D-AEDB-BD109F20BE4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5BD4-A502-004C-8078-2855ED276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A3EF-C47E-0848-B8B3-0B9439A65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B1B4-8C20-5247-981B-11BF672133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46ED0F-1E48-C447-8947-C892D3659C2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81BCF-01BB-D841-98E7-FD6DC0E78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600A5-83CD-774B-B5A8-113D24B3E0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84DB-2D5B-3E4D-80A2-ACF31EF1A0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1132B-AE2F-B24D-AEDB-BD109F20BE4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5BD4-A502-004C-8078-2855ED276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BA3EF-C47E-0848-B8B3-0B9439A654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5C53-8F60-BF47-8898-B41B248B8C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D2FF30-FF24-6347-AE49-CF4F682841C0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702E3-69C7-B74F-8CC6-6889E472B0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F8AA1-93A3-C64C-8835-B3C7583E7E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C6C3-567D-2A4D-87E2-48435861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07A3-B03F-F646-BF57-636A4FA9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83FB-5E58-E847-84E1-A218BFF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EB9F-77C6-A146-A295-43FFA98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62E5-0258-1B4D-B227-9A84328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316DF-3114-F648-8D10-32B2BEBAF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178-950B-E34C-8CE3-D214065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C70A-B5E0-4B44-BD2D-B8556BA3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D225-64D8-E04E-A08E-27C1572D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014-0D09-4D40-B5B3-141B1E5B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A3A5-84F5-C947-A9B4-D5BB4D1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8DB5C-D291-3F4F-B968-AECF3E3BB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687C-8BF3-BB4E-80EA-9D0C3F12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298B-19A5-2843-8C0B-C4615DD2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10F-F9C4-6F41-BA5E-BA8F58C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9F5-FF49-0F42-B408-F005398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02DF-9C0A-F644-B232-5192B031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EB21D-6903-4B45-875B-33A8D0163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C6C3-567D-2A4D-87E2-48435861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07A3-B03F-F646-BF57-636A4FA9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83FB-5E58-E847-84E1-A218BFF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EB9F-77C6-A146-A295-43FFA98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62E5-0258-1B4D-B227-9A84328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316DF-3114-F648-8D10-32B2BEBAF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181B-E7A8-2445-951E-D12093A6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D71-C355-784B-AF9D-A7BA29C0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D0F5-F10D-FD4F-A297-3C149F0B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86FE-1E8E-6346-A57C-1DC825C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3A07-181A-1140-B0FE-56F9036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8364C-4775-B441-ACE9-775493F2E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B21-9473-1E4F-8CE9-E951897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6CC2-98AD-E34D-8B4F-FBC0495A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40C-A640-7C46-8F7E-8319ADB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6F68-4FA1-3E43-8616-F6603CEB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79AC-E398-4E46-9761-DD5F36A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B0D514-FA35-9148-A042-9BEF3B002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2509-EFD1-2943-B735-A389CB97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F80-3951-DC46-B504-C3CC12D81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BD0-E4E6-5F45-92A5-52AF9913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C01E-5081-4745-AC24-A627CBC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948B-B49D-1949-B2FC-E78AB6D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6C09-6CBD-3E44-A661-3C502C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021E0-E32A-4544-B134-5575E6289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7CA5-A7D5-684A-BCE0-072BD60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D0FA-8036-E143-A6E6-B1630F2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287D-D523-3F46-91D6-0845FE4D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030FC-8DE8-A446-8BBD-6F30543F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4AF6-6CC7-DF44-A3AA-35EE44728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46DC-6EE1-3E44-A39F-2BF7E96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9FA8-1CF2-9B4B-8698-87B9F7B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32C25-3C03-0640-8870-AA14B942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07A14-4BC2-FD4C-9EF3-F0C4FF265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DE2-18E2-D449-B069-3B5281F0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753AF-E481-0B4F-837D-600A34A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4107-CCC5-334C-977E-2CA48853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A13E-CECC-6D4F-B732-701B7D8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789B38-94D8-D24F-9572-188649287E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9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F949-E193-8445-A499-0B35247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BAE-610A-BB46-A2E4-AFF500F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3616-4D8E-B149-B719-398FC8E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4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36B-1295-2741-A5F3-1702850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43FA-9AAC-FF45-8919-512A224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8563-068A-3046-8ED6-142ABCB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D33E-5C1F-D44A-94F0-F993B6A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1F59-C8B7-6E4C-94B9-A461EDD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283A-2375-2940-BD38-71167DD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D05C6-FAB0-2844-A377-ED153D76F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181B-E7A8-2445-951E-D12093A6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D71-C355-784B-AF9D-A7BA29C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D0F5-F10D-FD4F-A297-3C149F0B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86FE-1E8E-6346-A57C-1DC825C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3A07-181A-1140-B0FE-56F9036C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8364C-4775-B441-ACE9-775493F2E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F9D-E158-FD47-AD37-3A27A25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0347-F326-E744-9453-623EA06B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4403-071A-7B43-989F-02F55263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820-A569-5949-B987-954CE5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8700-52DB-C246-855E-80835C6A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76FB-802E-FC4D-BA23-D940AC3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E496C-5EB2-E643-9AF5-BF2BA963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7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178-950B-E34C-8CE3-D2140652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C70A-B5E0-4B44-BD2D-B8556BA3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D225-64D8-E04E-A08E-27C1572D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014-0D09-4D40-B5B3-141B1E5B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A3A5-84F5-C947-A9B4-D5BB4D1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8DB5C-D291-3F4F-B968-AECF3E3BB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1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687C-8BF3-BB4E-80EA-9D0C3F12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298B-19A5-2843-8C0B-C4615DD2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10F-F9C4-6F41-BA5E-BA8F58C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9F5-FF49-0F42-B408-F005398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02DF-9C0A-F644-B232-5192B031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DEB21D-6903-4B45-875B-33A8D0163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B21-9473-1E4F-8CE9-E951897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6CC2-98AD-E34D-8B4F-FBC0495A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40C-A640-7C46-8F7E-8319ADB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6F68-4FA1-3E43-8616-F6603CEB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79AC-E398-4E46-9761-DD5F36A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B0D514-FA35-9148-A042-9BEF3B002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2509-EFD1-2943-B735-A389CB97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F80-3951-DC46-B504-C3CC12D81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BD0-E4E6-5F45-92A5-52AF9913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C01E-5081-4745-AC24-A627CBC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948B-B49D-1949-B2FC-E78AB6D2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6C09-6CBD-3E44-A661-3C502C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021E0-E32A-4544-B134-5575E6289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7CA5-A7D5-684A-BCE0-072BD60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D0FA-8036-E143-A6E6-B1630F28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287D-D523-3F46-91D6-0845FE4D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030FC-8DE8-A446-8BBD-6F30543F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44AF6-6CC7-DF44-A3AA-35EE44728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46DC-6EE1-3E44-A39F-2BF7E96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9FA8-1CF2-9B4B-8698-87B9F7B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32C25-3C03-0640-8870-AA14B942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07A14-4BC2-FD4C-9EF3-F0C4FF265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DE2-18E2-D449-B069-3B5281F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753AF-E481-0B4F-837D-600A34A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4107-CCC5-334C-977E-2CA48853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A13E-CECC-6D4F-B732-701B7D8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789B38-94D8-D24F-9572-188649287E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F949-E193-8445-A499-0B35247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BAE-610A-BB46-A2E4-AFF500F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3616-4D8E-B149-B719-398FC8ED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36B-1295-2741-A5F3-1702850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43FA-9AAC-FF45-8919-512A224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8563-068A-3046-8ED6-142ABCB4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D33E-5C1F-D44A-94F0-F993B6A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1F59-C8B7-6E4C-94B9-A461EDD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283A-2375-2940-BD38-71167DD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D05C6-FAB0-2844-A377-ED153D76F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F9D-E158-FD47-AD37-3A27A25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0347-F326-E744-9453-623EA06B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4403-071A-7B43-989F-02F55263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820-A569-5949-B987-954CE5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8700-52DB-C246-855E-80835C6A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76FB-802E-FC4D-BA23-D940AC3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E496C-5EB2-E643-9AF5-BF2BA963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AE0C43-07E3-5E40-A75A-FD5B315364B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3999" y="1890272"/>
            <a:ext cx="9086572" cy="4834772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9DCC-06D6-0044-8B13-9C432C044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FF16-F9EF-B648-822B-50B0607DD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405" y="1977585"/>
            <a:ext cx="8891760" cy="46614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5D82-D10B-A140-976A-D35C15E1DF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58361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 dirty="0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C060-2906-9140-AEC3-22F6AEC41A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 dirty="0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9B1B-3CE1-5D4C-932D-3C15ED861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fld id="{399E530B-6250-6740-AEEE-63B4597DE3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clock, meter, drawing&#10;&#10;Description automatically generated">
            <a:extLst>
              <a:ext uri="{FF2B5EF4-FFF2-40B4-BE49-F238E27FC236}">
                <a16:creationId xmlns:a16="http://schemas.microsoft.com/office/drawing/2014/main" id="{0446A3F0-9EE0-C846-A319-70BF9F1743F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13143" y="274133"/>
            <a:ext cx="9071641" cy="1451463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5D82-D10B-A140-976A-D35C15E1DF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876977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/>
              <a:t>Sunday, May 10,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C060-2906-9140-AEC3-22F6AEC41A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r>
              <a:rPr lang="en-US" dirty="0"/>
              <a:t>8 Weeks (Week 0 of 8)                            Release Day: July 5th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9B1B-3CE1-5D4C-932D-3C15ED861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0" i="0" kern="1200">
                <a:latin typeface="Silkscreen" pitchFamily="2" charset="0"/>
                <a:ea typeface="Silkscreen" pitchFamily="2" charset="0"/>
                <a:cs typeface="Tahoma" pitchFamily="2"/>
              </a:defRPr>
            </a:lvl1pPr>
          </a:lstStyle>
          <a:p>
            <a:fld id="{399E530B-6250-6740-AEEE-63B4597DE3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BC68A9F6-EE8B-EE41-8DAE-684336237EC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1163" y="320284"/>
            <a:ext cx="9178297" cy="6103568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28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5583-E94B-934A-AB40-1729DE92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B8E0-79E7-854D-B069-01ECFE2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5A04-F4CA-6947-86AC-C88089E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5A0C-51C9-024A-A3BA-CE4A590DC4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8838" y="3779837"/>
            <a:ext cx="8833570" cy="521280"/>
          </a:xfrm>
          <a:ln w="19050">
            <a:noFill/>
          </a:ln>
        </p:spPr>
        <p:txBody>
          <a:bodyPr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latin typeface="Liberation Sans" pitchFamily="34"/>
              </a:rPr>
              <a:t>QUESTIONS / WHO’S INTERESTED?</a:t>
            </a:r>
            <a:br>
              <a:rPr lang="en-US" sz="2400" dirty="0">
                <a:solidFill>
                  <a:schemeClr val="tx1"/>
                </a:solidFill>
                <a:latin typeface="Liberation Sans" pitchFamily="34"/>
              </a:rPr>
            </a:br>
            <a:endParaRPr lang="en-US" sz="2400" dirty="0">
              <a:solidFill>
                <a:schemeClr val="tx1">
                  <a:lumMod val="75000"/>
                </a:schemeClr>
              </a:solidFill>
              <a:latin typeface="Liberation Sans" pitchFamily="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921D0-4913-AE4C-961C-8F4F8C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DDA6-FE8F-1D40-9019-D31A259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2FED-A81C-3C47-B1D6-BB60D61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621E6-0E7F-4748-B0C4-5D883237B6B1}"/>
              </a:ext>
            </a:extLst>
          </p:cNvPr>
          <p:cNvSpPr/>
          <p:nvPr/>
        </p:nvSpPr>
        <p:spPr>
          <a:xfrm>
            <a:off x="3881566" y="1979782"/>
            <a:ext cx="231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3859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F2EE-B1FF-0C4F-80F4-B7D6886C9D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505" y="1975105"/>
            <a:ext cx="8891560" cy="292608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A2E3B0"/>
                </a:solidFill>
              </a:rPr>
              <a:t>ABOUT ME</a:t>
            </a: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NAME: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Jeff “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Axphin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” Hanlon</a:t>
            </a:r>
          </a:p>
          <a:p>
            <a:pPr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MEMBER SINCE: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August 2018</a:t>
            </a:r>
          </a:p>
          <a:p>
            <a:pPr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GAME CHANGER: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6 Times</a:t>
            </a:r>
          </a:p>
          <a:p>
            <a:pPr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BACKGROUND: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Art, Animation, Music, Sound Effects, VO, and a little coding.</a:t>
            </a:r>
          </a:p>
          <a:p>
            <a:pPr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CLUB GAME HISTORY: </a:t>
            </a:r>
            <a:r>
              <a:rPr lang="en-US" sz="1800" b="1" dirty="0">
                <a:solidFill>
                  <a:schemeClr val="tx1"/>
                </a:solidFill>
              </a:rPr>
              <a:t>Chop Chop, Chop-Chop, G-Type, Warped Radar, Little Racers, </a:t>
            </a:r>
            <a:r>
              <a:rPr lang="en-US" sz="1800" b="1" dirty="0" err="1">
                <a:solidFill>
                  <a:schemeClr val="tx1"/>
                </a:solidFill>
              </a:rPr>
              <a:t>Ballrog</a:t>
            </a:r>
            <a:r>
              <a:rPr lang="en-US" sz="1800" b="1" dirty="0">
                <a:solidFill>
                  <a:schemeClr val="tx1"/>
                </a:solidFill>
              </a:rPr>
              <a:t>, BFI, Kung-</a:t>
            </a:r>
            <a:r>
              <a:rPr lang="en-US" sz="1800" b="1" dirty="0" err="1">
                <a:solidFill>
                  <a:schemeClr val="tx1"/>
                </a:solidFill>
              </a:rPr>
              <a:t>Twu</a:t>
            </a:r>
            <a:r>
              <a:rPr lang="en-US" sz="1800" b="1" dirty="0">
                <a:solidFill>
                  <a:schemeClr val="tx1"/>
                </a:solidFill>
              </a:rPr>
              <a:t>, Artillery Fodder, Flipside, </a:t>
            </a:r>
          </a:p>
          <a:p>
            <a:pPr algn="l"/>
            <a:endParaRPr lang="en-US" sz="1800" b="1" dirty="0">
              <a:solidFill>
                <a:schemeClr val="tx1">
                  <a:lumMod val="65000"/>
                </a:schemeClr>
              </a:solidFill>
            </a:endParaRPr>
          </a:p>
          <a:p>
            <a:pPr algn="l"/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l"/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5A04-F4CA-6947-86AC-C88089E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5583-E94B-934A-AB40-1729DE92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B8E0-79E7-854D-B069-01ECFE2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EB1CF5-2BB4-D84A-8987-74E6ADEBFBFA}"/>
              </a:ext>
            </a:extLst>
          </p:cNvPr>
          <p:cNvSpPr txBox="1">
            <a:spLocks/>
          </p:cNvSpPr>
          <p:nvPr/>
        </p:nvSpPr>
        <p:spPr>
          <a:xfrm>
            <a:off x="603505" y="4983479"/>
            <a:ext cx="8891560" cy="1636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A2E3B0"/>
                </a:solidFill>
              </a:rPr>
              <a:t>SAMPLES</a:t>
            </a:r>
          </a:p>
          <a:p>
            <a:pPr algn="l"/>
            <a:endParaRPr lang="en-US" sz="1800" b="1" dirty="0">
              <a:solidFill>
                <a:schemeClr val="tx1">
                  <a:lumMod val="65000"/>
                </a:schemeClr>
              </a:solidFill>
            </a:endParaRPr>
          </a:p>
          <a:p>
            <a:pPr algn="l"/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F2EE-B1FF-0C4F-80F4-B7D6886C9D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505" y="1984248"/>
            <a:ext cx="8891560" cy="4677809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</a:rPr>
              <a:t>GAME DESIGN</a:t>
            </a: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ENGINE / IDE: </a:t>
            </a:r>
            <a:r>
              <a:rPr lang="en-US" sz="1800" b="1" dirty="0" err="1">
                <a:solidFill>
                  <a:schemeClr val="tx1">
                    <a:lumMod val="95000"/>
                  </a:schemeClr>
                </a:solidFill>
              </a:rPr>
              <a:t>Javascript</a:t>
            </a: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AESTHETIC: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</a:rPr>
              <a:t>Art Style: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2-bit (4 shades of gray) pixel art (like Gameboy)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Level Design: 2D tile-based maps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Camera View: Side scroller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</a:rPr>
              <a:t>	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Sound Style: 8-bit-ish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Option: Add </a:t>
            </a:r>
            <a:r>
              <a:rPr lang="en-US" sz="1800" dirty="0">
                <a:solidFill>
                  <a:srgbClr val="FFC000"/>
                </a:solidFill>
              </a:rPr>
              <a:t>color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tint to each level?</a:t>
            </a:r>
          </a:p>
          <a:p>
            <a:pPr lvl="0" algn="l"/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INSPIRATIONS: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MegaMan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GB, Batman GB,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PeeWee's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Big Adventure, old HyperCard game I made,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Gato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Roboto</a:t>
            </a: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MAIN GOAL: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Try to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find your motorcycle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that was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stolen by aliens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and uncover a sinister plot to take over the world. (</a:t>
            </a:r>
            <a:r>
              <a:rPr lang="en-US" sz="1800" b="1" dirty="0">
                <a:solidFill>
                  <a:schemeClr val="tx1"/>
                </a:solidFill>
              </a:rPr>
              <a:t>save the world!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lvl="0" algn="l">
              <a:spcBef>
                <a:spcPts val="0"/>
              </a:spcBef>
            </a:pP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  <a:p>
            <a:pPr lvl="0"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5A04-F4CA-6947-86AC-C88089E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FE86-5DC1-9643-A9C5-385E985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F8C0-6CE6-7948-B3BF-89BF543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</p:spTree>
    <p:extLst>
      <p:ext uri="{BB962C8B-B14F-4D97-AF65-F5344CB8AC3E}">
        <p14:creationId xmlns:p14="http://schemas.microsoft.com/office/powerpoint/2010/main" val="7726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AB8F-1B11-994D-88F5-932765F1FE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75105"/>
            <a:ext cx="8874579" cy="4629802"/>
          </a:xfrm>
        </p:spPr>
        <p:txBody>
          <a:bodyPr anchor="t"/>
          <a:lstStyle/>
          <a:p>
            <a:pPr algn="ctr"/>
            <a:r>
              <a:rPr lang="en-US" sz="2400" b="1" dirty="0">
                <a:solidFill>
                  <a:srgbClr val="A2E3B0"/>
                </a:solidFill>
              </a:rPr>
              <a:t>STORY</a:t>
            </a:r>
          </a:p>
          <a:p>
            <a:pPr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STORY START: 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At a biker bar, beat a random guy (disguised alien) at darts/pool. Get in a fight and get knocked out.  Wake up and bike is missing.  Aliens leave a note that says (thanks for the spare parts).  Look around bar and find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CHAIN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from bike.  Use it to fight off the alien jerks in the bar and start the journey to find your bike.</a:t>
            </a:r>
            <a:endParaRPr lang="en-US" sz="1800" dirty="0">
              <a:latin typeface="Liberation Sans" pitchFamily="34"/>
            </a:endParaRP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LOCATIONS(5):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Biker Bar, Desert Underground, Area 51, Alien Ship, Space</a:t>
            </a: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WEAPONS: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Find parts of motorcycle.  Each part you steal back from the Aliens becomes a weapon. 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Motorcycle parts are imbued with alien tech powers, which turns them into weapons.  Once all of the parts are found, the motorcycle is built and becomes a super powerful motorcycle with special powers and maybe even a robot/mech mode.</a:t>
            </a:r>
          </a:p>
          <a:p>
            <a:pPr lvl="0" algn="l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DFC0B-A605-3F47-82D3-EDE12537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C6C8-4984-C044-B978-06B265D7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13AB-97E4-0E46-89EF-C59B9986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4FB7-5F8E-AE49-BF9D-0997815E2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92086"/>
            <a:ext cx="8899072" cy="4646342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LEVEL PROGRESSION</a:t>
            </a: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LEVELS and WEAPONS: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INTRO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START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BAR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– Obtain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CHAIN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after completing opening dialog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LEVEL 1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BAR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– Obtain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HANDLEBARS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after defeating Boss 1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LEVEL 2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HIGHWAY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– Obtain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WHEELS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after defeating Boss 2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LEVEL 3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AREA 51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– Obtain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ENGINE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 after defeating Boss 3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FINAL BOSS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Liberation Sans" pitchFamily="34"/>
              </a:rPr>
              <a:t>AREA 51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– defeating Boss</a:t>
            </a: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LAST BOSS: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Once the motorcycle is built (all parts collected), you can fly out of the alien ship to fight the alien boss.</a:t>
            </a: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GAME OVER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–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Defeat Alien Boss (Boss).  Biker dude gives thumbs up and rides into sunset.  Roll Credits.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1B39-5071-5549-8097-D64912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842-25F6-1A4E-BB8B-6979F40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CDC-A38E-E84D-B1B4-03E162E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4FB7-5F8E-AE49-BF9D-0997815E2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92086"/>
            <a:ext cx="8899072" cy="4646342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MECHANICS &amp; TECHNICAL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endParaRPr lang="en-US" sz="1800" dirty="0">
              <a:solidFill>
                <a:schemeClr val="tx1">
                  <a:lumMod val="65000"/>
                </a:schemeClr>
              </a:solidFill>
              <a:latin typeface="Liberation Sans" pitchFamily="34"/>
            </a:endParaRP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SCREEN/CANVAS SIZE: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640x576 (160x144 pixel quadrupled)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GAMEPLAY UI: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bottom of screen (160x16)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TILE SIZE: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16x16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ANIMATION FRAMES: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2 for most things (Walk Cycle, Attacks, </a:t>
            </a:r>
            <a:r>
              <a:rPr lang="en-US" sz="1800" dirty="0" err="1">
                <a:solidFill>
                  <a:schemeClr val="tx1"/>
                </a:solidFill>
                <a:latin typeface="Liberation Sans" pitchFamily="34"/>
              </a:rPr>
              <a:t>etc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CHARACTER SIZE: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32x32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JUMP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–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32 pixels high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AIR CONTROL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= yes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POWERUPS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 = Health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HEALTH/DAMAGE: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Player has x amount of hit points represented as hearts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1B39-5071-5549-8097-D64912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842-25F6-1A4E-BB8B-6979F40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CDC-A38E-E84D-B1B4-03E162E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</p:spTree>
    <p:extLst>
      <p:ext uri="{BB962C8B-B14F-4D97-AF65-F5344CB8AC3E}">
        <p14:creationId xmlns:p14="http://schemas.microsoft.com/office/powerpoint/2010/main" val="3260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353AA0F-9D2D-7F41-9892-EE30920803EE}"/>
              </a:ext>
            </a:extLst>
          </p:cNvPr>
          <p:cNvSpPr/>
          <p:nvPr/>
        </p:nvSpPr>
        <p:spPr>
          <a:xfrm>
            <a:off x="6798909" y="3756905"/>
            <a:ext cx="1666967" cy="8535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GAME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PLAY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427C120-880D-CC4E-8F70-E4C24BADF35B}"/>
              </a:ext>
            </a:extLst>
          </p:cNvPr>
          <p:cNvSpPr/>
          <p:nvPr/>
        </p:nvSpPr>
        <p:spPr>
          <a:xfrm>
            <a:off x="1470901" y="3794852"/>
            <a:ext cx="1401635" cy="86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OPTIONS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34A135-A023-144A-AC8B-69E499C07547}"/>
              </a:ext>
            </a:extLst>
          </p:cNvPr>
          <p:cNvSpPr/>
          <p:nvPr/>
        </p:nvSpPr>
        <p:spPr>
          <a:xfrm>
            <a:off x="4261277" y="5626354"/>
            <a:ext cx="1401635" cy="82296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CREDITS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01F74B2-AF7C-694D-A6C8-CF8FDBABE8D8}"/>
              </a:ext>
            </a:extLst>
          </p:cNvPr>
          <p:cNvSpPr/>
          <p:nvPr/>
        </p:nvSpPr>
        <p:spPr>
          <a:xfrm flipV="1">
            <a:off x="2862360" y="4220579"/>
            <a:ext cx="1125499" cy="1327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7E325D3-4427-8C47-982F-AB9DCABF3E49}"/>
              </a:ext>
            </a:extLst>
          </p:cNvPr>
          <p:cNvSpPr/>
          <p:nvPr/>
        </p:nvSpPr>
        <p:spPr>
          <a:xfrm flipH="1">
            <a:off x="7692441" y="4616547"/>
            <a:ext cx="16684" cy="747857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A412204-9BFA-2947-BD3B-3961B86F00FB}"/>
              </a:ext>
            </a:extLst>
          </p:cNvPr>
          <p:cNvSpPr/>
          <p:nvPr/>
        </p:nvSpPr>
        <p:spPr>
          <a:xfrm>
            <a:off x="4091317" y="2492122"/>
            <a:ext cx="1737359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PAUSE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DB20DEA-E61E-F64D-92BE-790D4AE1DCC3}"/>
              </a:ext>
            </a:extLst>
          </p:cNvPr>
          <p:cNvSpPr/>
          <p:nvPr/>
        </p:nvSpPr>
        <p:spPr>
          <a:xfrm>
            <a:off x="2868276" y="4656958"/>
            <a:ext cx="1378217" cy="96674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20EE75D7-21FA-5F4E-A4FB-FCB8E6847B9F}"/>
              </a:ext>
            </a:extLst>
          </p:cNvPr>
          <p:cNvSpPr/>
          <p:nvPr/>
        </p:nvSpPr>
        <p:spPr>
          <a:xfrm>
            <a:off x="5823985" y="3040705"/>
            <a:ext cx="963237" cy="710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1C9ED-8408-E44A-BB82-84DD554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7</a:t>
            </a:fld>
            <a:endParaRPr lang="en-US"/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2D83B5F0-C86E-CB41-91B9-6FC440D22A49}"/>
              </a:ext>
            </a:extLst>
          </p:cNvPr>
          <p:cNvSpPr/>
          <p:nvPr/>
        </p:nvSpPr>
        <p:spPr>
          <a:xfrm flipH="1">
            <a:off x="4964349" y="3040706"/>
            <a:ext cx="11687" cy="651690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8636277C-D51F-DF4E-9DDF-C65D8F48EC9B}"/>
              </a:ext>
            </a:extLst>
          </p:cNvPr>
          <p:cNvSpPr/>
          <p:nvPr/>
        </p:nvSpPr>
        <p:spPr>
          <a:xfrm flipV="1">
            <a:off x="5924194" y="4219254"/>
            <a:ext cx="874713" cy="1327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C8B0558-F826-3C42-A23B-F0F2934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50A60471-FDDA-C143-862A-91565E94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933E83A6-08AD-6B45-A842-49BA95E95754}"/>
              </a:ext>
            </a:extLst>
          </p:cNvPr>
          <p:cNvSpPr/>
          <p:nvPr/>
        </p:nvSpPr>
        <p:spPr>
          <a:xfrm>
            <a:off x="3980717" y="3692395"/>
            <a:ext cx="1958557" cy="107271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iberation Sans" pitchFamily="18"/>
                <a:ea typeface="Microsoft YaHei" pitchFamily="2"/>
                <a:cs typeface="Arial" pitchFamily="2"/>
              </a:rPr>
              <a:t>TITLE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E0688-1FD4-0640-98E2-DB86A5D100CB}"/>
              </a:ext>
            </a:extLst>
          </p:cNvPr>
          <p:cNvSpPr txBox="1"/>
          <p:nvPr/>
        </p:nvSpPr>
        <p:spPr>
          <a:xfrm>
            <a:off x="4340336" y="3173934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4CB1C4-3C46-0E49-9DD7-5862C831A7AA}"/>
              </a:ext>
            </a:extLst>
          </p:cNvPr>
          <p:cNvSpPr txBox="1"/>
          <p:nvPr/>
        </p:nvSpPr>
        <p:spPr>
          <a:xfrm>
            <a:off x="5969256" y="3845798"/>
            <a:ext cx="87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D5EE255-5496-0045-B64F-6F79910FA7F4}"/>
              </a:ext>
            </a:extLst>
          </p:cNvPr>
          <p:cNvSpPr/>
          <p:nvPr/>
        </p:nvSpPr>
        <p:spPr>
          <a:xfrm>
            <a:off x="6807282" y="5364398"/>
            <a:ext cx="1658594" cy="82296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GAME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Arial" pitchFamily="2"/>
              </a:rPr>
              <a:t>OVER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3F7BF0F8-96E3-B049-B15B-AA7988EF3E3B}"/>
              </a:ext>
            </a:extLst>
          </p:cNvPr>
          <p:cNvSpPr/>
          <p:nvPr/>
        </p:nvSpPr>
        <p:spPr>
          <a:xfrm flipH="1">
            <a:off x="5662912" y="5770118"/>
            <a:ext cx="1135996" cy="213635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24985-AAFC-D74E-82C8-B50168941639}"/>
              </a:ext>
            </a:extLst>
          </p:cNvPr>
          <p:cNvSpPr txBox="1"/>
          <p:nvPr/>
        </p:nvSpPr>
        <p:spPr>
          <a:xfrm>
            <a:off x="7723909" y="4786629"/>
            <a:ext cx="87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8546BA-DDE1-3040-B2B5-EDEA14469C7D}"/>
              </a:ext>
            </a:extLst>
          </p:cNvPr>
          <p:cNvSpPr txBox="1"/>
          <p:nvPr/>
        </p:nvSpPr>
        <p:spPr>
          <a:xfrm>
            <a:off x="7086969" y="4785379"/>
            <a:ext cx="59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E9FFBF-5545-7448-A959-0EDF19B2430A}"/>
              </a:ext>
            </a:extLst>
          </p:cNvPr>
          <p:cNvSpPr txBox="1"/>
          <p:nvPr/>
        </p:nvSpPr>
        <p:spPr>
          <a:xfrm>
            <a:off x="2917673" y="3861899"/>
            <a:ext cx="11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67FA6-0D0D-D747-88E3-5AF0360E8236}"/>
              </a:ext>
            </a:extLst>
          </p:cNvPr>
          <p:cNvSpPr/>
          <p:nvPr/>
        </p:nvSpPr>
        <p:spPr>
          <a:xfrm>
            <a:off x="2541461" y="1978049"/>
            <a:ext cx="4997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SCREENS &amp; GAME LOOP LOGIC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B7D43-DEF1-9D44-A248-69C6D9D543B1}"/>
              </a:ext>
            </a:extLst>
          </p:cNvPr>
          <p:cNvSpPr txBox="1"/>
          <p:nvPr/>
        </p:nvSpPr>
        <p:spPr>
          <a:xfrm>
            <a:off x="6268977" y="3104627"/>
            <a:ext cx="87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PAUSE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7318E7A6-1932-7A4B-885E-564E51F1CAE1}"/>
              </a:ext>
            </a:extLst>
          </p:cNvPr>
          <p:cNvSpPr/>
          <p:nvPr/>
        </p:nvSpPr>
        <p:spPr>
          <a:xfrm flipV="1">
            <a:off x="4947665" y="4765108"/>
            <a:ext cx="16684" cy="858591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74FB7-5F8E-AE49-BF9D-0997815E2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4157" y="1992086"/>
            <a:ext cx="8899072" cy="4646342"/>
          </a:xfrm>
        </p:spPr>
        <p:txBody>
          <a:bodyPr/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DEMO SHOWCASE</a:t>
            </a:r>
            <a:b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</a:br>
            <a:endParaRPr lang="en-US" sz="1800" dirty="0">
              <a:solidFill>
                <a:schemeClr val="tx1">
                  <a:lumMod val="65000"/>
                </a:schemeClr>
              </a:solidFill>
              <a:latin typeface="Liberation Sans" pitchFamily="34"/>
            </a:endParaRPr>
          </a:p>
          <a:p>
            <a:pPr lvl="0" algn="l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WIP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– </a:t>
            </a: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WIP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D1B39-5071-5549-8097-D649128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842-25F6-1A4E-BB8B-6979F40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CDC-A38E-E84D-B1B4-03E162E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</a:p>
        </p:txBody>
      </p:sp>
    </p:spTree>
    <p:extLst>
      <p:ext uri="{BB962C8B-B14F-4D97-AF65-F5344CB8AC3E}">
        <p14:creationId xmlns:p14="http://schemas.microsoft.com/office/powerpoint/2010/main" val="15988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5A0C-51C9-024A-A3BA-CE4A590DC4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8837" y="2514599"/>
            <a:ext cx="4235771" cy="4188413"/>
          </a:xfrm>
          <a:ln w="19050">
            <a:noFill/>
          </a:ln>
        </p:spPr>
        <p:txBody>
          <a:bodyPr/>
          <a:lstStyle/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ART HELP: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Enemy Sprites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iberation Sans" pitchFamily="34"/>
              </a:rPr>
              <a:t>(base design with small changes each level, to keep it easy)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Weapons/Motorcycle Parts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UI Tile sets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iberation Sans" pitchFamily="34"/>
              </a:rPr>
              <a:t>(menus, dialogs)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Level Tile sets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iberation Sans" pitchFamily="34"/>
              </a:rPr>
              <a:t>(ground, walls, ceiling, props, backgrounds)</a:t>
            </a:r>
            <a:br>
              <a:rPr lang="en-US" sz="1800" dirty="0">
                <a:solidFill>
                  <a:schemeClr val="tx1"/>
                </a:solidFill>
                <a:latin typeface="Liberation Sans" pitchFamily="34"/>
              </a:rPr>
            </a:br>
            <a:r>
              <a:rPr lang="en-US" sz="1800" dirty="0">
                <a:solidFill>
                  <a:schemeClr val="tx1"/>
                </a:solidFill>
                <a:latin typeface="Liberation Sans" pitchFamily="34"/>
              </a:rPr>
              <a:t>Screens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iberation Sans" pitchFamily="34"/>
              </a:rPr>
              <a:t>(Title, Audio Options, Pause, Credits, Game Over)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921D0-4913-AE4C-961C-8F4F8C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D07B9A-BF82-E24B-BB20-C99082389AA8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DDA6-FE8F-1D40-9019-D31A259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/>
              <a:t>Sunday, May 10,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2FED-A81C-3C47-B1D6-BB60D61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8 Weeks (Week 0 of 8)                            Release Day: July 5th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621E6-0E7F-4748-B0C4-5D883237B6B1}"/>
              </a:ext>
            </a:extLst>
          </p:cNvPr>
          <p:cNvSpPr/>
          <p:nvPr/>
        </p:nvSpPr>
        <p:spPr>
          <a:xfrm>
            <a:off x="3563785" y="1979782"/>
            <a:ext cx="295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rgbClr val="A2E3B0"/>
                </a:solidFill>
                <a:latin typeface="Liberation Sans" pitchFamily="34"/>
              </a:rPr>
              <a:t>HOW CAN I HELP?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FAEA46-192D-064A-B298-7A4125269927}"/>
              </a:ext>
            </a:extLst>
          </p:cNvPr>
          <p:cNvSpPr txBox="1">
            <a:spLocks/>
          </p:cNvSpPr>
          <p:nvPr/>
        </p:nvSpPr>
        <p:spPr>
          <a:xfrm>
            <a:off x="5045389" y="2514599"/>
            <a:ext cx="4438908" cy="4188413"/>
          </a:xfrm>
          <a:prstGeom prst="rect">
            <a:avLst/>
          </a:prstGeom>
          <a:noFill/>
          <a:ln w="19050" cap="rnd">
            <a:noFill/>
          </a:ln>
        </p:spPr>
        <p:txBody>
          <a:bodyPr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AUDIO HELP:</a:t>
            </a:r>
          </a:p>
          <a:p>
            <a:pPr lvl="0"/>
            <a:r>
              <a:rPr lang="en-US" sz="1800" dirty="0">
                <a:latin typeface="Liberation Sans" pitchFamily="34"/>
              </a:rPr>
              <a:t>Sound Effects (ex: </a:t>
            </a:r>
            <a:r>
              <a:rPr lang="en-US" sz="1800" dirty="0" err="1">
                <a:latin typeface="Liberation Sans" pitchFamily="34"/>
              </a:rPr>
              <a:t>Bfxr.net</a:t>
            </a:r>
            <a:r>
              <a:rPr lang="en-US" sz="1800" dirty="0">
                <a:latin typeface="Liberation Sans" pitchFamily="34"/>
              </a:rPr>
              <a:t>, etc.)</a:t>
            </a:r>
            <a:br>
              <a:rPr lang="en-US" sz="1800" dirty="0">
                <a:latin typeface="Liberation Sans" pitchFamily="34"/>
              </a:rPr>
            </a:br>
            <a:r>
              <a:rPr lang="en-US" sz="1800" dirty="0">
                <a:latin typeface="Liberation Sans" pitchFamily="34"/>
              </a:rPr>
              <a:t>Music (ex: </a:t>
            </a:r>
            <a:r>
              <a:rPr lang="en-US" sz="1800" dirty="0" err="1">
                <a:latin typeface="Liberation Sans" pitchFamily="34"/>
              </a:rPr>
              <a:t>BeepBox.com</a:t>
            </a:r>
            <a:r>
              <a:rPr lang="en-US" sz="1800" dirty="0">
                <a:latin typeface="Liberation Sans" pitchFamily="34"/>
              </a:rPr>
              <a:t>, etc.)</a:t>
            </a: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CODE HELP:</a:t>
            </a:r>
          </a:p>
          <a:p>
            <a:pPr lvl="0"/>
            <a:r>
              <a:rPr lang="en-US" sz="1800" dirty="0">
                <a:latin typeface="Liberation Sans" pitchFamily="34"/>
              </a:rPr>
              <a:t>Main Game Loop, Audio, Bosses, Weapons</a:t>
            </a:r>
          </a:p>
          <a:p>
            <a:pPr lvl="0"/>
            <a:r>
              <a:rPr lang="en-US" sz="1800" b="1" dirty="0">
                <a:solidFill>
                  <a:schemeClr val="tx1">
                    <a:lumMod val="65000"/>
                  </a:schemeClr>
                </a:solidFill>
                <a:latin typeface="Liberation Sans" pitchFamily="34"/>
              </a:rPr>
              <a:t>DESIGN/STORY HELP:</a:t>
            </a:r>
          </a:p>
          <a:p>
            <a:pPr lvl="0"/>
            <a:r>
              <a:rPr lang="en-US" sz="1800" dirty="0">
                <a:latin typeface="Liberation Sans" pitchFamily="34"/>
              </a:rPr>
              <a:t>What is player name and where are you heading? Boss Battles? Weapon usage? Hitboxes? Difficulty?</a:t>
            </a:r>
          </a:p>
          <a:p>
            <a:pPr lvl="0"/>
            <a:endParaRPr lang="en-US" sz="1800" dirty="0">
              <a:latin typeface="Liberation Sans" pitchFamily="34"/>
            </a:endParaRPr>
          </a:p>
          <a:p>
            <a:pPr lvl="0"/>
            <a:endParaRPr lang="en-US" sz="1800" dirty="0">
              <a:latin typeface="Liberatio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900</Words>
  <Application>Microsoft Macintosh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Liberation Sans</vt:lpstr>
      <vt:lpstr>Liberation Serif</vt:lpstr>
      <vt:lpstr>Arial</vt:lpstr>
      <vt:lpstr>Calibri</vt:lpstr>
      <vt:lpstr>Silkscreen</vt:lpstr>
      <vt:lpstr>Default</vt:lpstr>
      <vt:lpstr>1_Default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 Jackers</dc:title>
  <cp:lastModifiedBy>Jeff Hanlon</cp:lastModifiedBy>
  <cp:revision>62</cp:revision>
  <dcterms:created xsi:type="dcterms:W3CDTF">2020-01-04T18:59:29Z</dcterms:created>
  <dcterms:modified xsi:type="dcterms:W3CDTF">2020-04-29T21:32:51Z</dcterms:modified>
</cp:coreProperties>
</file>