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6" r:id="rId5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137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The outputs of the ALU are a 32-bit r (result) and a 1-bit z (zero) flag. If the ALU result is 0, the zero flag will be a 1; otherwise it outputs a 0.</a:t>
            </a: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ym typeface="+mn-ea"/>
              </a:rPr>
              <a:t>193</a:t>
            </a:r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ym typeface="+mn-ea"/>
              </a:rPr>
              <a:t>157</a:t>
            </a:r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The two operands in registers rs and rt are compared by the ALU. The result of the comparison z is</a:t>
            </a:r>
            <a:endParaRPr lang="en-GB" altLang="en-US"/>
          </a:p>
          <a:p>
            <a:r>
              <a:rPr lang="en-GB" altLang="en-US"/>
              <a:t>sent to the control unit to determine whether to branch or not. If the branch is taken, the 2-bit pcsrc signal</a:t>
            </a:r>
            <a:endParaRPr lang="en-GB" altLang="en-US"/>
          </a:p>
          <a:p>
            <a:r>
              <a:rPr lang="en-GB" altLang="en-US"/>
              <a:t>will be 01 to select the branch target address. An additional 32-bit adder is used to calculate the branch</a:t>
            </a:r>
            <a:endParaRPr lang="en-GB" altLang="en-US"/>
          </a:p>
          <a:p>
            <a:r>
              <a:rPr lang="en-GB" altLang="en-US"/>
              <a:t>target address, which is the sum of the PC+4 (p4 in the figure) and the 2-bit left-shifted sign-extended</a:t>
            </a:r>
            <a:endParaRPr lang="en-GB" altLang="en-US"/>
          </a:p>
          <a:p>
            <a:r>
              <a:rPr lang="en-GB" altLang="en-US"/>
              <a:t>immediate. These two instructions do not write the register file (wreg = 0).</a:t>
            </a:r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This instruction uses neither the ALU nor the register file. The jump target address is obtained by the</a:t>
            </a:r>
            <a:endParaRPr lang="en-GB" altLang="en-US"/>
          </a:p>
          <a:p>
            <a:r>
              <a:rPr lang="en-GB" altLang="en-US"/>
              <a:t>concatenation of the high 4 bits of PC+4 and 2-bit left-shifted addr. pcsrc will be 11 to select the jump</a:t>
            </a:r>
            <a:endParaRPr lang="en-GB" altLang="en-US"/>
          </a:p>
          <a:p>
            <a:r>
              <a:rPr lang="en-GB" altLang="en-US"/>
              <a:t>target address.</a:t>
            </a: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the jal instruction saves the return address to register $31</a:t>
            </a:r>
            <a:endParaRPr lang="en-GB" altLang="en-US"/>
          </a:p>
          <a:p>
            <a:r>
              <a:rPr lang="en-GB" altLang="en-US"/>
              <a:t>of the register file. The number 31 does not appear in the instruction; we must create it by hardwire.</a:t>
            </a: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The jump target address is obtained from register rs of the register file. pcsrc will be 10 to select the</a:t>
            </a:r>
            <a:endParaRPr lang="en-GB" altLang="en-US"/>
          </a:p>
          <a:p>
            <a:r>
              <a:rPr lang="en-GB" altLang="en-US"/>
              <a:t>jump target address.</a:t>
            </a: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ym typeface="+mn-ea"/>
              </a:rPr>
              <a:t>157</a:t>
            </a: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ym typeface="+mn-ea"/>
              </a:rPr>
              <a:t>199</a:t>
            </a: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ym typeface="+mn-ea"/>
              </a:rPr>
              <a:t>202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117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4465" y="2795905"/>
            <a:ext cx="678180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771140"/>
            <a:ext cx="5181600" cy="24599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0615" y="3843655"/>
            <a:ext cx="5143500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809240"/>
            <a:ext cx="5181600" cy="23831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86065" y="3810635"/>
            <a:ext cx="17526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Single Clock CPU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4495" y="1825625"/>
            <a:ext cx="6302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Multi Clock CPU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640" y="1825625"/>
            <a:ext cx="65220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Control Unit State Machine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7315" y="2981960"/>
            <a:ext cx="68961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4515" y="2734310"/>
            <a:ext cx="59817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5190" y="1825625"/>
            <a:ext cx="5340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Pipelined CPU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2445" y="1825625"/>
            <a:ext cx="60858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119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7990" y="1825625"/>
            <a:ext cx="6254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470" y="0"/>
            <a:ext cx="72104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Single Clock CPU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4495" y="1825625"/>
            <a:ext cx="6302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792730"/>
            <a:ext cx="5181600" cy="241681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70" y="2792730"/>
            <a:ext cx="404812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70" y="4185920"/>
            <a:ext cx="40005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27630"/>
            <a:ext cx="5181600" cy="27463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190" y="3439160"/>
            <a:ext cx="50863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22550"/>
            <a:ext cx="5181600" cy="27571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015" y="3738880"/>
            <a:ext cx="4838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68270"/>
            <a:ext cx="5181600" cy="26657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540" y="3763010"/>
            <a:ext cx="48196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925445"/>
            <a:ext cx="5181600" cy="21513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5465" y="3848735"/>
            <a:ext cx="3733800" cy="30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 Clock CPU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</dc:title>
  <dc:creator/>
  <cp:lastModifiedBy>derek</cp:lastModifiedBy>
  <cp:revision>7</cp:revision>
  <dcterms:created xsi:type="dcterms:W3CDTF">2023-05-04T20:10:42Z</dcterms:created>
  <dcterms:modified xsi:type="dcterms:W3CDTF">2023-05-08T20:00:13Z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8CE3A691042E41B19F52278A9D293D09</vt:lpwstr>
  </property>
  <property fmtid="{D5CDD505-2E9C-101B-9397-08002B2CF9AE}" pid="3" name="KSOProductBuildVer">
    <vt:lpwstr>2057-11.2.0.11388</vt:lpwstr>
  </property>
</Properties>
</file>