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2"/>
    <p:restoredTop sz="93706"/>
  </p:normalViewPr>
  <p:slideViewPr>
    <p:cSldViewPr snapToGrid="0" snapToObjects="1">
      <p:cViewPr varScale="1">
        <p:scale>
          <a:sx n="89" d="100"/>
          <a:sy n="89" d="100"/>
        </p:scale>
        <p:origin x="1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Parallelization and Sparse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6885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Sparse Data Structures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Parallelization</a:t>
            </a:r>
            <a:endParaRPr lang="en-US" sz="2800" dirty="0" smtClean="0">
              <a:solidFill>
                <a:srgbClr val="999999"/>
              </a:solidFill>
            </a:endParaRPr>
          </a:p>
          <a:p>
            <a:pPr algn="l"/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Two kinds of parallelization in R.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Parallel for( ) loop.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Parallelization across tasks with </a:t>
            </a:r>
            <a:r>
              <a:rPr lang="en-US" dirty="0" err="1" smtClean="0"/>
              <a:t>clusterApplyLB</a:t>
            </a:r>
            <a:r>
              <a:rPr lang="en-US" dirty="0" smtClean="0"/>
              <a:t>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/>
              <a:t>Sparse data </a:t>
            </a:r>
            <a:r>
              <a:rPr lang="en-US" dirty="0" smtClean="0"/>
              <a:t>structures.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38</Words>
  <Application>Microsoft Macintosh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Parallelization and Sparse Data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54</cp:revision>
  <dcterms:created xsi:type="dcterms:W3CDTF">2017-07-26T21:21:35Z</dcterms:created>
  <dcterms:modified xsi:type="dcterms:W3CDTF">2018-03-26T01:11:04Z</dcterms:modified>
</cp:coreProperties>
</file>