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3706"/>
  </p:normalViewPr>
  <p:slideViewPr>
    <p:cSldViewPr snapToGrid="0" snapToObjects="1">
      <p:cViewPr varScale="1">
        <p:scale>
          <a:sx n="84" d="100"/>
          <a:sy n="84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86120"/>
            <a:ext cx="8062275" cy="14366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More Web Scraping + Twitter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182438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More Scraping Twitter</a:t>
            </a:r>
            <a:endParaRPr lang="en-US" sz="2800" dirty="0"/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Web Scraping Example</a:t>
            </a: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This Lecture Covers: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Finish up </a:t>
            </a:r>
            <a:r>
              <a:rPr lang="en-US" dirty="0" smtClean="0"/>
              <a:t>with Twitter API </a:t>
            </a:r>
            <a:r>
              <a:rPr lang="mr-IN" dirty="0" smtClean="0"/>
              <a:t>–</a:t>
            </a:r>
            <a:r>
              <a:rPr lang="en-US" dirty="0" smtClean="0"/>
              <a:t> random sample and geo-located tweets.</a:t>
            </a:r>
            <a:endParaRPr lang="en-US" dirty="0" smtClean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Practical example scraping Congressional bills.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36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More Web Scraping + Twitter</vt:lpstr>
      <vt:lpstr>What This Lecture Covers: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49</cp:revision>
  <dcterms:created xsi:type="dcterms:W3CDTF">2017-07-26T21:21:35Z</dcterms:created>
  <dcterms:modified xsi:type="dcterms:W3CDTF">2018-02-26T17:29:52Z</dcterms:modified>
</cp:coreProperties>
</file>