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58" r:id="rId5"/>
    <p:sldId id="259" r:id="rId6"/>
    <p:sldId id="27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D FISH" initials="DF" lastIdx="2" clrIdx="0">
    <p:extLst>
      <p:ext uri="{19B8F6BF-5375-455C-9EA6-DF929625EA0E}">
        <p15:presenceInfo xmlns:p15="http://schemas.microsoft.com/office/powerpoint/2012/main" userId="8a61ca3caa4500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0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87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306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846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772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876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499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2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1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95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63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47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04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88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90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79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59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6EA873-FB6C-4EB2-9A23-76327196505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8673-8891-47BA-AD70-E8D64BA33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354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82457-11B6-43F8-9E85-D991E1442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Midterm Competition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91372D-6BA0-44D7-9DB2-4A993DCF1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en-US" altLang="zh-TW" dirty="0"/>
              <a:t>ICP Localization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28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DD59-4A30-4198-BA94-89A99936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 Localization 2</a:t>
            </a:r>
            <a:br>
              <a:rPr lang="en-US" altLang="zh-TW" dirty="0"/>
            </a:br>
            <a:r>
              <a:rPr lang="en-US" altLang="zh-TW" sz="2400" dirty="0"/>
              <a:t>--- Try to use outlier ---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1DC9F-847F-45E7-AEBE-9377E656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Only used on map (2_3), or used on map and scan (2_4) did not get better performance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RMSE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0. 20050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E32C2D5-C758-48ED-85D8-310603BB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14" y="3429000"/>
            <a:ext cx="725906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1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DD59-4A30-4198-BA94-89A99936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 Localization 2</a:t>
            </a:r>
            <a:br>
              <a:rPr lang="en-US" altLang="zh-TW" dirty="0"/>
            </a:br>
            <a:r>
              <a:rPr lang="en-US" altLang="zh-TW" sz="2400" dirty="0"/>
              <a:t>--- Try to add initial x y z by wheel odometry diff ---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1DC9F-847F-45E7-AEBE-9377E656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Adjust the parameters to be better.</a:t>
            </a:r>
          </a:p>
          <a:p>
            <a:r>
              <a:rPr lang="en-US" altLang="zh-TW" dirty="0">
                <a:solidFill>
                  <a:srgbClr val="92D050"/>
                </a:solidFill>
              </a:rPr>
              <a:t>RMSE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=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0.12912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7892B7-FF5D-49E1-9531-384632B04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18" y="3061360"/>
            <a:ext cx="670653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4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DD59-4A30-4198-BA94-89A99936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 Localization 2</a:t>
            </a:r>
            <a:br>
              <a:rPr lang="en-US" altLang="zh-TW" dirty="0"/>
            </a:br>
            <a:r>
              <a:rPr lang="en-US" altLang="zh-TW" sz="2400" dirty="0"/>
              <a:t>--- Try to remove car using voxel filter ---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1DC9F-847F-45E7-AEBE-9377E656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92D050"/>
                </a:solidFill>
              </a:rPr>
              <a:t>RMSE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=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0.07595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7892B7-FF5D-49E1-9531-384632B04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07" y="2555333"/>
            <a:ext cx="6706536" cy="11717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0061353-5170-4EAC-B475-BAC96CEC1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007" y="3990963"/>
            <a:ext cx="462027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9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DD59-4A30-4198-BA94-89A99936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 Localization 3</a:t>
            </a:r>
            <a:br>
              <a:rPr lang="en-US" altLang="zh-TW" dirty="0"/>
            </a:br>
            <a:r>
              <a:rPr lang="en-US" altLang="zh-TW" sz="2400" dirty="0"/>
              <a:t>--- Try to remove car using voxel filter ---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1DC9F-847F-45E7-AEBE-9377E656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92D050"/>
                </a:solidFill>
              </a:rPr>
              <a:t>RMSE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=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0.21848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77046-F6F8-40B0-B2BE-BC92EF916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04" y="2770461"/>
            <a:ext cx="3410426" cy="23339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EA4B6F4-CECA-4375-80FE-8A5FBD39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775225"/>
            <a:ext cx="6668431" cy="11622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228E6F0-DF18-4EF6-AEA0-AF1F6B41B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" y="4277376"/>
            <a:ext cx="6820852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3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DD59-4A30-4198-BA94-89A99936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 Localization 3</a:t>
            </a:r>
            <a:br>
              <a:rPr lang="en-US" altLang="zh-TW" dirty="0"/>
            </a:br>
            <a:r>
              <a:rPr lang="en-US" altLang="zh-TW" sz="2400" dirty="0"/>
              <a:t>--- Remove points that is too far (z) ---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1DC9F-847F-45E7-AEBE-9377E656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92D050"/>
                </a:solidFill>
              </a:rPr>
              <a:t>RMSE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=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0.11519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AE2E40-625E-4B6A-B26D-167641EA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770461"/>
            <a:ext cx="6639852" cy="119079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BDA8CFB-1065-4834-86A7-95E40FDBD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877" y="2770461"/>
            <a:ext cx="6232368" cy="363482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D0E1819-88BD-4D5E-B80E-2AFE23340A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381"/>
          <a:stretch/>
        </p:blipFill>
        <p:spPr>
          <a:xfrm>
            <a:off x="1103313" y="5285857"/>
            <a:ext cx="3400900" cy="116221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0CE847E-D5D3-420C-82AE-513E32A57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311" y="4128185"/>
            <a:ext cx="338184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2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DD59-4A30-4198-BA94-89A99936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 Localization 3</a:t>
            </a:r>
            <a:br>
              <a:rPr lang="en-US" altLang="zh-TW" dirty="0"/>
            </a:br>
            <a:r>
              <a:rPr lang="en-US" altLang="zh-TW" sz="2400" dirty="0"/>
              <a:t>--- Try to Remove points that is too far (</a:t>
            </a:r>
            <a:r>
              <a:rPr lang="en-US" altLang="zh-TW" sz="2400" dirty="0" err="1"/>
              <a:t>xyz</a:t>
            </a:r>
            <a:r>
              <a:rPr lang="en-US" altLang="zh-TW" sz="2400" dirty="0"/>
              <a:t>) ---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1DC9F-847F-45E7-AEBE-9377E656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Reduce the computation time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RMSE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= 0.13193 no better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AE2E40-625E-4B6A-B26D-167641EA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32" y="1809541"/>
            <a:ext cx="6232369" cy="111771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BDA8CFB-1065-4834-86A7-95E40FDBD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834" y="3062428"/>
            <a:ext cx="6232368" cy="36348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6567AA-C3EC-4AF9-A608-BC60D6E6E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98" y="2992279"/>
            <a:ext cx="4639482" cy="37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3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DD59-4A30-4198-BA94-89A99936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 Localization 3</a:t>
            </a:r>
            <a:br>
              <a:rPr lang="en-US" altLang="zh-TW" dirty="0"/>
            </a:br>
            <a:r>
              <a:rPr lang="en-US" altLang="zh-TW" sz="2400" dirty="0"/>
              <a:t>--- Best case by adjusting parameters ---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1DC9F-847F-45E7-AEBE-9377E656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92D050"/>
                </a:solidFill>
              </a:rPr>
              <a:t>RMSE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=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0.06787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BDA8CFB-1065-4834-86A7-95E40FDBD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423" y="2770461"/>
            <a:ext cx="6307560" cy="367867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D0E1819-88BD-4D5E-B80E-2AFE23340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381"/>
          <a:stretch/>
        </p:blipFill>
        <p:spPr>
          <a:xfrm>
            <a:off x="1103313" y="5285857"/>
            <a:ext cx="3400900" cy="116221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0CE847E-D5D3-420C-82AE-513E32A57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1" y="4128185"/>
            <a:ext cx="3381847" cy="9907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EE6AD22-6397-4903-AC0B-A405FC95A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311" y="2770461"/>
            <a:ext cx="394390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8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E385B-1393-40DF-A120-2C066584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 Localization 1</a:t>
            </a:r>
            <a:br>
              <a:rPr lang="en-US" altLang="zh-TW" dirty="0"/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43B46B-451D-4EC8-A35D-4882BE69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2546"/>
            <a:ext cx="8946541" cy="4585854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Read the map</a:t>
            </a:r>
          </a:p>
          <a:p>
            <a:r>
              <a:rPr lang="en-US" altLang="zh-TW" dirty="0"/>
              <a:t>2. Subscribe topic (lidar scan, GPS…)</a:t>
            </a:r>
          </a:p>
          <a:p>
            <a:r>
              <a:rPr lang="en-US" altLang="zh-TW" dirty="0"/>
              <a:t>3. Use ICP</a:t>
            </a:r>
          </a:p>
          <a:p>
            <a:r>
              <a:rPr lang="en-US" altLang="zh-TW" dirty="0"/>
              <a:t>4. Transform map and matched lidar scan and result odometry to world frame.</a:t>
            </a:r>
          </a:p>
          <a:p>
            <a:r>
              <a:rPr lang="en-US" altLang="zh-TW" dirty="0"/>
              <a:t>5. Publish results and </a:t>
            </a:r>
            <a:r>
              <a:rPr lang="en-US" altLang="zh-TW" dirty="0" err="1"/>
              <a:t>pointclouds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328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E385B-1393-40DF-A120-2C066584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 Localization 1</a:t>
            </a:r>
            <a:br>
              <a:rPr lang="en-US" altLang="zh-TW" dirty="0"/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43B46B-451D-4EC8-A35D-4882BE69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2546"/>
            <a:ext cx="8946541" cy="4585854"/>
          </a:xfrm>
        </p:spPr>
        <p:txBody>
          <a:bodyPr/>
          <a:lstStyle/>
          <a:p>
            <a:r>
              <a:rPr lang="en-US" altLang="zh-TW" dirty="0"/>
              <a:t>Prevent the data loss with “--wait-for-subscribers”.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9C799F-4A70-4EEB-9827-4761B1CA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71" y="2119371"/>
            <a:ext cx="5953956" cy="16004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AABDC69-D9C0-4C2D-A229-2D67E9E07CF2}"/>
              </a:ext>
            </a:extLst>
          </p:cNvPr>
          <p:cNvSpPr/>
          <p:nvPr/>
        </p:nvSpPr>
        <p:spPr>
          <a:xfrm>
            <a:off x="5516455" y="2268648"/>
            <a:ext cx="1826454" cy="1882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42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E385B-1393-40DF-A120-2C066584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 Localization 1</a:t>
            </a:r>
            <a:br>
              <a:rPr lang="en-US" altLang="zh-TW" dirty="0"/>
            </a:br>
            <a:r>
              <a:rPr lang="en-US" altLang="zh-TW" sz="2400" dirty="0"/>
              <a:t>--- correspond distance ---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43B46B-451D-4EC8-A35D-4882BE69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2546"/>
            <a:ext cx="8946541" cy="4585854"/>
          </a:xfrm>
        </p:spPr>
        <p:txBody>
          <a:bodyPr/>
          <a:lstStyle/>
          <a:p>
            <a:r>
              <a:rPr lang="en-US" altLang="zh-TW" dirty="0"/>
              <a:t>Performance(RMSE): 0.21928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Performance(RMSE): </a:t>
            </a:r>
            <a:r>
              <a:rPr lang="en-US" altLang="zh-TW" b="0" i="0" dirty="0">
                <a:effectLst/>
                <a:latin typeface="Inter"/>
              </a:rPr>
              <a:t>0.20959</a:t>
            </a:r>
          </a:p>
          <a:p>
            <a:endParaRPr lang="en-US" altLang="zh-TW" dirty="0">
              <a:latin typeface="Inter"/>
            </a:endParaRPr>
          </a:p>
          <a:p>
            <a:endParaRPr lang="en-US" altLang="zh-TW" dirty="0">
              <a:latin typeface="Inter"/>
            </a:endParaRPr>
          </a:p>
          <a:p>
            <a:endParaRPr lang="en-US" altLang="zh-TW" dirty="0">
              <a:latin typeface="Inter"/>
            </a:endParaRPr>
          </a:p>
          <a:p>
            <a:r>
              <a:rPr lang="en-US" altLang="zh-TW" dirty="0">
                <a:latin typeface="Inter"/>
              </a:rPr>
              <a:t>After correcting the result id: </a:t>
            </a:r>
            <a:r>
              <a:rPr lang="en-US" altLang="zh-TW" b="0" i="0" dirty="0">
                <a:solidFill>
                  <a:srgbClr val="92D050"/>
                </a:solidFill>
                <a:effectLst/>
                <a:latin typeface="Inter"/>
              </a:rPr>
              <a:t>0.01775</a:t>
            </a:r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03BEA5-62DE-4F30-9767-3E08CA05F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30" y="2044868"/>
            <a:ext cx="6677957" cy="123842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9D5268F-B070-4C66-8E06-7501D8FBD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30" y="3738605"/>
            <a:ext cx="6506483" cy="132416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BF7EA82-7CB1-4FA5-A757-429901D94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930" y="5474818"/>
            <a:ext cx="688753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0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E385B-1393-40DF-A120-2C066584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 Localization 1</a:t>
            </a:r>
            <a:br>
              <a:rPr lang="en-US" altLang="zh-TW" dirty="0"/>
            </a:br>
            <a:r>
              <a:rPr lang="en-US" altLang="zh-TW" sz="2400" dirty="0"/>
              <a:t>--- Fitness Epsilon ---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43B46B-451D-4EC8-A35D-4882BE690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Performance(RMSE): 0.20863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00000"/>
                </a:solidFill>
              </a:rPr>
              <a:t>no better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Best parameter’s RMSE: 0.01775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BFDDD8-3028-4E8E-8F97-3787E8D10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20" y="2477200"/>
            <a:ext cx="6601746" cy="12288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7D0EC5-D9FF-40AE-A6A5-6FEE83FFC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20" y="4297713"/>
            <a:ext cx="6677957" cy="11812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26F97E5-305F-4976-A867-46AEC1DCB37F}"/>
              </a:ext>
            </a:extLst>
          </p:cNvPr>
          <p:cNvSpPr/>
          <p:nvPr/>
        </p:nvSpPr>
        <p:spPr>
          <a:xfrm>
            <a:off x="2142147" y="3149599"/>
            <a:ext cx="2882434" cy="1875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771C29-D857-4065-A779-39B266013394}"/>
              </a:ext>
            </a:extLst>
          </p:cNvPr>
          <p:cNvSpPr/>
          <p:nvPr/>
        </p:nvSpPr>
        <p:spPr>
          <a:xfrm>
            <a:off x="2123675" y="4936837"/>
            <a:ext cx="2882434" cy="1875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11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814D0-A9E4-486B-A456-81ABDE83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 Localization 1</a:t>
            </a:r>
            <a:br>
              <a:rPr lang="en-US" altLang="zh-TW" dirty="0"/>
            </a:br>
            <a:r>
              <a:rPr lang="en-US" altLang="zh-TW" sz="2400" dirty="0"/>
              <a:t>--- pass the unused map region ---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1959D9-B8EE-4B25-AAD5-DB140070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reduce the computational resource consumption.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C85A635-A9BA-48E1-9AE6-437A0B8D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33955"/>
            <a:ext cx="5284833" cy="38654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C61A32F-7E3C-4743-8811-0CFC5EC72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29" y="2533955"/>
            <a:ext cx="5044840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2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98276-C7DE-430B-AD85-640D29F0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 Localization 2</a:t>
            </a:r>
            <a:br>
              <a:rPr lang="en-US" altLang="zh-TW" dirty="0"/>
            </a:br>
            <a:r>
              <a:rPr lang="en-US" altLang="zh-TW" sz="2400" dirty="0"/>
              <a:t>--- Try to add initial x y z by wheel odometry diff ---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F2FD9-531A-489F-AC66-780794E7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ensure this can work, I add 0.37 on initial guess x every scan to test. And yes, it worked.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92D050"/>
                </a:solidFill>
              </a:rPr>
              <a:t>RMSE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=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0.27947</a:t>
            </a:r>
            <a:endParaRPr lang="zh-TW" altLang="en-US" dirty="0">
              <a:solidFill>
                <a:srgbClr val="92D050"/>
              </a:solidFill>
            </a:endParaRPr>
          </a:p>
        </p:txBody>
      </p:sp>
      <p:pic>
        <p:nvPicPr>
          <p:cNvPr id="1026" name="Picture 2" descr="未提供說明。">
            <a:extLst>
              <a:ext uri="{FF2B5EF4-FFF2-40B4-BE49-F238E27FC236}">
                <a16:creationId xmlns:a16="http://schemas.microsoft.com/office/drawing/2014/main" id="{16CBB20F-CCF2-40B2-9B56-7C332E7FB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30" y="2865581"/>
            <a:ext cx="5639725" cy="353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4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DD59-4A30-4198-BA94-89A99936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 Localization 2</a:t>
            </a:r>
            <a:br>
              <a:rPr lang="en-US" altLang="zh-TW" dirty="0"/>
            </a:br>
            <a:r>
              <a:rPr lang="en-US" altLang="zh-TW" sz="2400" dirty="0"/>
              <a:t>--- Try to add initial x y z by wheel odometry diff ---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1DC9F-847F-45E7-AEBE-9377E656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adding initial guess and diff odometry from wheel encoder, we can get </a:t>
            </a:r>
            <a:r>
              <a:rPr lang="en-US" altLang="zh-TW" dirty="0">
                <a:solidFill>
                  <a:srgbClr val="C00000"/>
                </a:solidFill>
              </a:rPr>
              <a:t>better initial guess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C00000"/>
                </a:solidFill>
              </a:rPr>
              <a:t>better performance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AFB96BA-8FDB-41E2-96C6-E95C1932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14" y="2797073"/>
            <a:ext cx="7640116" cy="14670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D0323B-F274-4D54-B5DF-F13BF1BA4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14" y="4463798"/>
            <a:ext cx="4906060" cy="5048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4B1A77-CC06-4C15-BA0E-5CBD6DC3C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414" y="5233543"/>
            <a:ext cx="665890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3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DD59-4A30-4198-BA94-89A99936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ICP Localization 2</a:t>
            </a:r>
            <a:br>
              <a:rPr lang="en-US" altLang="zh-TW" dirty="0"/>
            </a:br>
            <a:r>
              <a:rPr lang="en-US" altLang="zh-TW" sz="2400" dirty="0"/>
              <a:t>--- Try to add initial x y z by wheel odometry diff ---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1DC9F-847F-45E7-AEBE-9377E656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adding initial guess and diff odometry from wheel encoder, we can get </a:t>
            </a:r>
            <a:r>
              <a:rPr lang="en-US" altLang="zh-TW" dirty="0">
                <a:solidFill>
                  <a:srgbClr val="C00000"/>
                </a:solidFill>
              </a:rPr>
              <a:t>better initial guess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C00000"/>
                </a:solidFill>
              </a:rPr>
              <a:t>better performance</a:t>
            </a:r>
            <a:r>
              <a:rPr lang="en-US" altLang="zh-TW" dirty="0"/>
              <a:t>. </a:t>
            </a:r>
          </a:p>
          <a:p>
            <a:r>
              <a:rPr lang="en-US" altLang="zh-TW" dirty="0">
                <a:solidFill>
                  <a:srgbClr val="92D050"/>
                </a:solidFill>
              </a:rPr>
              <a:t>RMSE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=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0.17760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636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1677</TotalTime>
  <Words>407</Words>
  <Application>Microsoft Office PowerPoint</Application>
  <PresentationFormat>寬螢幕</PresentationFormat>
  <Paragraphs>52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Inter</vt:lpstr>
      <vt:lpstr>Arial</vt:lpstr>
      <vt:lpstr>Century Gothic</vt:lpstr>
      <vt:lpstr>Wingdings 3</vt:lpstr>
      <vt:lpstr>離子</vt:lpstr>
      <vt:lpstr>Midterm Competition</vt:lpstr>
      <vt:lpstr>ICP Localization 1  </vt:lpstr>
      <vt:lpstr>ICP Localization 1  </vt:lpstr>
      <vt:lpstr>ICP Localization 1 --- correspond distance --- </vt:lpstr>
      <vt:lpstr>ICP Localization 1 --- Fitness Epsilon --- </vt:lpstr>
      <vt:lpstr>ICP Localization 1 --- pass the unused map region --- </vt:lpstr>
      <vt:lpstr>ICP Localization 2 --- Try to add initial x y z by wheel odometry diff ---</vt:lpstr>
      <vt:lpstr>ICP Localization 2 --- Try to add initial x y z by wheel odometry diff ---</vt:lpstr>
      <vt:lpstr>ICP Localization 2 --- Try to add initial x y z by wheel odometry diff ---</vt:lpstr>
      <vt:lpstr>ICP Localization 2 --- Try to use outlier ---</vt:lpstr>
      <vt:lpstr>ICP Localization 2 --- Try to add initial x y z by wheel odometry diff ---</vt:lpstr>
      <vt:lpstr>ICP Localization 2 --- Try to remove car using voxel filter ---</vt:lpstr>
      <vt:lpstr>ICP Localization 3 --- Try to remove car using voxel filter ---</vt:lpstr>
      <vt:lpstr>ICP Localization 3 --- Remove points that is too far (z) ---</vt:lpstr>
      <vt:lpstr>ICP Localization 3 --- Try to Remove points that is too far (xyz) ---</vt:lpstr>
      <vt:lpstr>ICP Localization 3 --- Best case by adjusting parameters ---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Competition</dc:title>
  <dc:creator>DD FISH</dc:creator>
  <cp:lastModifiedBy>DD FISH</cp:lastModifiedBy>
  <cp:revision>125</cp:revision>
  <dcterms:created xsi:type="dcterms:W3CDTF">2021-11-10T10:30:38Z</dcterms:created>
  <dcterms:modified xsi:type="dcterms:W3CDTF">2021-11-21T17:38:57Z</dcterms:modified>
</cp:coreProperties>
</file>