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1" r:id="rId13"/>
    <p:sldId id="267" r:id="rId14"/>
    <p:sldId id="268" r:id="rId15"/>
    <p:sldId id="269" r:id="rId16"/>
    <p:sldId id="270" r:id="rId17"/>
    <p:sldId id="272" r:id="rId18"/>
    <p:sldId id="273" r:id="rId19"/>
    <p:sldId id="274" r:id="rId20"/>
    <p:sldId id="279" r:id="rId21"/>
    <p:sldId id="278" r:id="rId22"/>
    <p:sldId id="275" r:id="rId23"/>
    <p:sldId id="276" r:id="rId24"/>
    <p:sldId id="277" r:id="rId25"/>
    <p:sldId id="286" r:id="rId26"/>
    <p:sldId id="280" r:id="rId27"/>
    <p:sldId id="283" r:id="rId28"/>
    <p:sldId id="284" r:id="rId29"/>
    <p:sldId id="287" r:id="rId30"/>
    <p:sldId id="285" r:id="rId31"/>
    <p:sldId id="281" r:id="rId32"/>
    <p:sldId id="282" r:id="rId33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6" d="100"/>
          <a:sy n="96" d="100"/>
        </p:scale>
        <p:origin x="-159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3DB8D-D855-41CD-99C4-A083086C2D3B}" type="datetimeFigureOut">
              <a:rPr lang="en-US" smtClean="0"/>
              <a:t>2/17/2016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0511F-CAD5-45D7-8DD8-19C73C2BE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912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3DB8D-D855-41CD-99C4-A083086C2D3B}" type="datetimeFigureOut">
              <a:rPr lang="en-US" smtClean="0"/>
              <a:t>2/17/2016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0511F-CAD5-45D7-8DD8-19C73C2BE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97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3DB8D-D855-41CD-99C4-A083086C2D3B}" type="datetimeFigureOut">
              <a:rPr lang="en-US" smtClean="0"/>
              <a:t>2/17/2016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0511F-CAD5-45D7-8DD8-19C73C2BE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174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3DB8D-D855-41CD-99C4-A083086C2D3B}" type="datetimeFigureOut">
              <a:rPr lang="en-US" smtClean="0"/>
              <a:t>2/17/2016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0511F-CAD5-45D7-8DD8-19C73C2BE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30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3DB8D-D855-41CD-99C4-A083086C2D3B}" type="datetimeFigureOut">
              <a:rPr lang="en-US" smtClean="0"/>
              <a:t>2/17/2016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0511F-CAD5-45D7-8DD8-19C73C2BE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619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3DB8D-D855-41CD-99C4-A083086C2D3B}" type="datetimeFigureOut">
              <a:rPr lang="en-US" smtClean="0"/>
              <a:t>2/17/2016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0511F-CAD5-45D7-8DD8-19C73C2BE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820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3DB8D-D855-41CD-99C4-A083086C2D3B}" type="datetimeFigureOut">
              <a:rPr lang="en-US" smtClean="0"/>
              <a:t>2/17/2016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0511F-CAD5-45D7-8DD8-19C73C2BE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228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3DB8D-D855-41CD-99C4-A083086C2D3B}" type="datetimeFigureOut">
              <a:rPr lang="en-US" smtClean="0"/>
              <a:t>2/17/2016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0511F-CAD5-45D7-8DD8-19C73C2BE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312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3DB8D-D855-41CD-99C4-A083086C2D3B}" type="datetimeFigureOut">
              <a:rPr lang="en-US" smtClean="0"/>
              <a:t>2/17/2016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0511F-CAD5-45D7-8DD8-19C73C2BE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746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3DB8D-D855-41CD-99C4-A083086C2D3B}" type="datetimeFigureOut">
              <a:rPr lang="en-US" smtClean="0"/>
              <a:t>2/17/2016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0511F-CAD5-45D7-8DD8-19C73C2BE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560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3DB8D-D855-41CD-99C4-A083086C2D3B}" type="datetimeFigureOut">
              <a:rPr lang="en-US" smtClean="0"/>
              <a:t>2/17/2016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0511F-CAD5-45D7-8DD8-19C73C2BE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473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A3DB8D-D855-41CD-99C4-A083086C2D3B}" type="datetimeFigureOut">
              <a:rPr lang="en-US" smtClean="0"/>
              <a:t>2/17/2016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50511F-CAD5-45D7-8DD8-19C73C2BE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371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57356" y="3048000"/>
            <a:ext cx="6400800" cy="1752600"/>
          </a:xfrm>
        </p:spPr>
        <p:txBody>
          <a:bodyPr/>
          <a:lstStyle/>
          <a:p>
            <a:r>
              <a:rPr lang="en-US" dirty="0" smtClean="0"/>
              <a:t>Marketing &amp; Community Relations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8074" y="1219200"/>
            <a:ext cx="5079365" cy="901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6353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470" y="0"/>
            <a:ext cx="88750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2588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470" y="0"/>
            <a:ext cx="88750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2475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470" y="0"/>
            <a:ext cx="88750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6766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470" y="0"/>
            <a:ext cx="88750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953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470" y="0"/>
            <a:ext cx="88750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3833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470" y="0"/>
            <a:ext cx="88750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8094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470" y="0"/>
            <a:ext cx="88750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5422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470" y="0"/>
            <a:ext cx="88750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834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470" y="0"/>
            <a:ext cx="88750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6739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470" y="0"/>
            <a:ext cx="88750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260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470" y="0"/>
            <a:ext cx="88750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4932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470" y="0"/>
            <a:ext cx="88750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8683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470" y="0"/>
            <a:ext cx="88750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3935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470" y="0"/>
            <a:ext cx="88750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4076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470" y="0"/>
            <a:ext cx="88750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1930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470" y="0"/>
            <a:ext cx="88750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6867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470" y="0"/>
            <a:ext cx="88750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6788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470" y="0"/>
            <a:ext cx="88750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589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470" y="0"/>
            <a:ext cx="88750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215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470" y="0"/>
            <a:ext cx="88750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6441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06196" y="2362200"/>
            <a:ext cx="6400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latin typeface="Gill Sans MT" panose="020B0502020104020203" pitchFamily="34" charset="0"/>
              </a:rPr>
              <a:t>How can you help? </a:t>
            </a:r>
            <a:endParaRPr lang="en-US" sz="3200" b="1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097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470" y="0"/>
            <a:ext cx="88750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3153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470" y="0"/>
            <a:ext cx="88750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2545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470" y="0"/>
            <a:ext cx="88750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05795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470" y="0"/>
            <a:ext cx="88750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056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470" y="0"/>
            <a:ext cx="88750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5316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470" y="0"/>
            <a:ext cx="88750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679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470" y="0"/>
            <a:ext cx="88750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4881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470" y="0"/>
            <a:ext cx="88750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9160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470" y="0"/>
            <a:ext cx="88750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4339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470" y="0"/>
            <a:ext cx="88750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3425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1197</TotalTime>
  <Words>9</Words>
  <Application>Microsoft Office PowerPoint</Application>
  <PresentationFormat>On-screen Show (4:3)</PresentationFormat>
  <Paragraphs>2</Paragraphs>
  <Slides>32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Heidi Apperson</dc:creator>
  <cp:lastModifiedBy>Heidi Apperson</cp:lastModifiedBy>
  <cp:revision>2</cp:revision>
  <cp:lastPrinted>2016-02-17T21:23:39Z</cp:lastPrinted>
  <dcterms:created xsi:type="dcterms:W3CDTF">2015-03-09T16:40:16Z</dcterms:created>
  <dcterms:modified xsi:type="dcterms:W3CDTF">2016-02-18T17:08:35Z</dcterms:modified>
</cp:coreProperties>
</file>