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9"/>
    <p:restoredTop sz="96327"/>
  </p:normalViewPr>
  <p:slideViewPr>
    <p:cSldViewPr snapToGrid="0" snapToObjects="1">
      <p:cViewPr>
        <p:scale>
          <a:sx n="169" d="100"/>
          <a:sy n="169" d="100"/>
        </p:scale>
        <p:origin x="42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B403-12B4-494C-8F12-BC6EFED72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1695-9BA1-0247-9153-67DBF224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8DD5-86DC-064C-A3BE-C25789A9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71C0-2AF4-FF4E-BE56-13788B0C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AE85B-7860-0A43-A68D-9AB16FB9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9E2-CB6A-A847-9C26-815111DE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67317-DAD6-0944-A692-3077BF78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AF6D-078E-8A47-B69C-F240739B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A9FB-65EA-914F-A7E9-ADA1FF2B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0357-9C8B-F64F-BE8F-6F0CF8E4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AFAEF-4FD5-814A-BB8D-69FAFFA4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5D7AB-D055-DF46-BF99-558AA777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4EE6-FD20-B149-8389-11B345F1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CC16-5947-D447-A463-FE4F7CA2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01B4-8BEE-E24B-BCA9-D5D61EA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AC7-A6DB-DE44-8655-691A8940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267F-D9AC-DB49-983E-BF382121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72300-A5C7-9A42-853A-D1A5C2B4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25F7-FD92-F44A-B2EF-79AB45E0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3112-42E3-7541-8EE3-B55515AB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84CC-DCBF-D841-ABDF-C5B480F6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1DE1-6E12-2041-B684-AAA7EAB3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8B55-7E5F-AB47-9D71-270C1C86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2858-6455-314A-A53F-5F78F72E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890F-1CA1-5045-90A5-B97BBF58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AC05-9AEC-4749-9E65-216E7C5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5455-EE09-EA43-BD69-7EA8DF57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09F3-EFF5-A342-90FA-58AD51CCD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4C6D-7B4B-D14F-8DAC-470EF88B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0BCF-BE8D-6346-B5E1-E1D215CE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7FA8-25B1-CF48-9165-7DCAD195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77C-FD9F-5646-94E7-BF7D4013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DC50B-A16F-FD4D-A831-E24E07C5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1481-33E7-4847-90BB-1DBFEF4A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66A10-599D-B843-AD12-FDAB6324E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BDA43-F376-9A46-8A25-93C67F683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20FD-549B-9345-8E0B-713C8EE2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4D907-7EB5-DA42-87FA-5E49E40C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32B27-FC8F-204F-A0D2-88B6AE32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0CC2-D0AE-E44E-9B7A-6860298E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912C6-A48A-764F-BA21-37062331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EB6AE-CE9A-BE41-9353-797040A6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13809-0E81-5A42-8EA8-B97038D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7CD49-76C5-AC46-8DF2-39E1582A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B08F3-B206-8340-B936-D5BD51A2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5B0BE-5432-164E-B083-D7144CDC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C046-320D-DF4E-ADBE-CF9B87EE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5EB3-5AE8-AF4D-8D52-F027AB95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1F4D8-2196-4744-9611-6C61C0211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062E-873F-0240-A8F7-AF0D6374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33D4-C673-E445-ABFB-5D1913B0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4B34-116B-D842-8D62-FF8D6929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F821-9875-CC4C-BA9B-0C5C1467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B1544-E78C-A843-A621-DC4DC810B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943CA-3E4F-E247-AA98-722A4DB0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E564F-6286-894A-B0DC-24F8C26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094F-4539-884F-9C51-15856396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AC9A-0E16-7248-94EF-2CDD863E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3CB32-FD03-7447-A722-C5CE177B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33B5-80F3-2D4A-8E1F-D17436A0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115E-5F94-7F49-87A2-B88CFAA2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805F-D820-0D4B-A5D6-BA29302080CE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59C4-5F77-594B-A420-9D732E66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5F965-6444-E04D-9BDE-F891C6193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2715-B657-1349-9ACD-ED9F74BE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9CCCA6-5179-0043-A23C-822CA7C1EBD1}"/>
              </a:ext>
            </a:extLst>
          </p:cNvPr>
          <p:cNvSpPr txBox="1"/>
          <p:nvPr/>
        </p:nvSpPr>
        <p:spPr>
          <a:xfrm>
            <a:off x="4468342" y="1085671"/>
            <a:ext cx="3255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Asking Pertinent</a:t>
            </a:r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E96F1-5F64-C345-BA64-B1A6CE351AF1}"/>
              </a:ext>
            </a:extLst>
          </p:cNvPr>
          <p:cNvSpPr txBox="1"/>
          <p:nvPr/>
        </p:nvSpPr>
        <p:spPr>
          <a:xfrm>
            <a:off x="8155779" y="3627120"/>
            <a:ext cx="3154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Data Collection:</a:t>
            </a:r>
          </a:p>
          <a:p>
            <a:pPr algn="ctr"/>
            <a:r>
              <a:rPr lang="en-US" sz="3600" dirty="0"/>
              <a:t>Wrangling, </a:t>
            </a:r>
          </a:p>
          <a:p>
            <a:pPr algn="ctr"/>
            <a:r>
              <a:rPr lang="en-US" sz="3600" dirty="0"/>
              <a:t>Verification</a:t>
            </a:r>
          </a:p>
          <a:p>
            <a:pPr algn="ctr"/>
            <a:r>
              <a:rPr lang="en-US" sz="3600" dirty="0"/>
              <a:t>And </a:t>
            </a:r>
          </a:p>
          <a:p>
            <a:pPr algn="ctr"/>
            <a:r>
              <a:rPr lang="en-US" sz="3600" dirty="0"/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9026F-98CC-804C-9D39-54A864AC2700}"/>
              </a:ext>
            </a:extLst>
          </p:cNvPr>
          <p:cNvSpPr txBox="1"/>
          <p:nvPr/>
        </p:nvSpPr>
        <p:spPr>
          <a:xfrm>
            <a:off x="1504242" y="3942080"/>
            <a:ext cx="209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Analytics</a:t>
            </a:r>
          </a:p>
          <a:p>
            <a:pPr algn="ctr"/>
            <a:r>
              <a:rPr lang="en-US" sz="3600" dirty="0"/>
              <a:t>and </a:t>
            </a:r>
          </a:p>
          <a:p>
            <a:pPr algn="ctr"/>
            <a:r>
              <a:rPr lang="en-US" sz="3600" dirty="0"/>
              <a:t>Prediction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2A963C-B64F-A540-99EC-955E206CEA22}"/>
              </a:ext>
            </a:extLst>
          </p:cNvPr>
          <p:cNvCxnSpPr/>
          <p:nvPr/>
        </p:nvCxnSpPr>
        <p:spPr>
          <a:xfrm flipV="1">
            <a:off x="2113280" y="1828800"/>
            <a:ext cx="1737360" cy="1371600"/>
          </a:xfrm>
          <a:prstGeom prst="bentConnector3">
            <a:avLst>
              <a:gd name="adj1" fmla="val 314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7">
            <a:extLst>
              <a:ext uri="{FF2B5EF4-FFF2-40B4-BE49-F238E27FC236}">
                <a16:creationId xmlns:a16="http://schemas.microsoft.com/office/drawing/2014/main" id="{5F055110-C004-A445-ABD6-3A03C16B9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15959" y="1854199"/>
            <a:ext cx="1513840" cy="1463041"/>
          </a:xfrm>
          <a:prstGeom prst="bentConnector3">
            <a:avLst>
              <a:gd name="adj1" fmla="val 1007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17">
            <a:extLst>
              <a:ext uri="{FF2B5EF4-FFF2-40B4-BE49-F238E27FC236}">
                <a16:creationId xmlns:a16="http://schemas.microsoft.com/office/drawing/2014/main" id="{15922882-999F-1745-BBE9-541FEADC66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50642" y="4968240"/>
            <a:ext cx="4206238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>
            <a:extLst>
              <a:ext uri="{FF2B5EF4-FFF2-40B4-BE49-F238E27FC236}">
                <a16:creationId xmlns:a16="http://schemas.microsoft.com/office/drawing/2014/main" id="{2DF56E6C-11B1-8D4B-A5E1-65CB5D524BD4}"/>
              </a:ext>
            </a:extLst>
          </p:cNvPr>
          <p:cNvSpPr/>
          <p:nvPr/>
        </p:nvSpPr>
        <p:spPr>
          <a:xfrm>
            <a:off x="1481177" y="128469"/>
            <a:ext cx="4844053" cy="4632456"/>
          </a:xfrm>
          <a:prstGeom prst="donu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99806C34-B516-2943-9194-75B1E13757CC}"/>
              </a:ext>
            </a:extLst>
          </p:cNvPr>
          <p:cNvSpPr/>
          <p:nvPr/>
        </p:nvSpPr>
        <p:spPr>
          <a:xfrm>
            <a:off x="5201753" y="128469"/>
            <a:ext cx="4844053" cy="4632456"/>
          </a:xfrm>
          <a:prstGeom prst="donut">
            <a:avLst>
              <a:gd name="adj" fmla="val 50000"/>
            </a:avLst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3B30DDB5-D0D0-0D48-B240-B03DBE6F6377}"/>
              </a:ext>
            </a:extLst>
          </p:cNvPr>
          <p:cNvSpPr/>
          <p:nvPr/>
        </p:nvSpPr>
        <p:spPr>
          <a:xfrm>
            <a:off x="3341465" y="2225544"/>
            <a:ext cx="4844053" cy="4632456"/>
          </a:xfrm>
          <a:prstGeom prst="donut">
            <a:avLst>
              <a:gd name="adj" fmla="val 50000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B15F491-2CB4-9A40-AD45-30DBE775845A}"/>
              </a:ext>
            </a:extLst>
          </p:cNvPr>
          <p:cNvSpPr/>
          <p:nvPr/>
        </p:nvSpPr>
        <p:spPr>
          <a:xfrm>
            <a:off x="4354105" y="1753230"/>
            <a:ext cx="2818771" cy="2773428"/>
          </a:xfrm>
          <a:prstGeom prst="donut">
            <a:avLst>
              <a:gd name="adj" fmla="val 50000"/>
            </a:avLst>
          </a:prstGeom>
          <a:solidFill>
            <a:srgbClr val="FF00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BB8D7-7111-8442-946E-9CE2533916EF}"/>
              </a:ext>
            </a:extLst>
          </p:cNvPr>
          <p:cNvSpPr txBox="1"/>
          <p:nvPr/>
        </p:nvSpPr>
        <p:spPr>
          <a:xfrm>
            <a:off x="2110441" y="1343056"/>
            <a:ext cx="2066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Computer</a:t>
            </a:r>
          </a:p>
          <a:p>
            <a:pPr algn="ctr"/>
            <a:r>
              <a:rPr lang="en-US" sz="3600" dirty="0">
                <a:solidFill>
                  <a:srgbClr val="002060"/>
                </a:solidFill>
              </a:rPr>
              <a:t>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ED478-5C57-E942-8F43-F253DEA5E04A}"/>
              </a:ext>
            </a:extLst>
          </p:cNvPr>
          <p:cNvSpPr txBox="1"/>
          <p:nvPr/>
        </p:nvSpPr>
        <p:spPr>
          <a:xfrm>
            <a:off x="7541910" y="1430064"/>
            <a:ext cx="183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D5655-290D-0245-BF0A-9B53DC9A887C}"/>
              </a:ext>
            </a:extLst>
          </p:cNvPr>
          <p:cNvSpPr txBox="1"/>
          <p:nvPr/>
        </p:nvSpPr>
        <p:spPr>
          <a:xfrm>
            <a:off x="4637252" y="4923196"/>
            <a:ext cx="2252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Domain</a:t>
            </a:r>
          </a:p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Knowledge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7D665-FC67-A347-B01B-069B40716881}"/>
              </a:ext>
            </a:extLst>
          </p:cNvPr>
          <p:cNvSpPr txBox="1"/>
          <p:nvPr/>
        </p:nvSpPr>
        <p:spPr>
          <a:xfrm>
            <a:off x="4966637" y="2543385"/>
            <a:ext cx="159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Data</a:t>
            </a:r>
          </a:p>
          <a:p>
            <a:pPr algn="ctr"/>
            <a:r>
              <a:rPr lang="en-US" sz="3600" dirty="0"/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50271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Lee Sonderegger</dc:creator>
  <cp:lastModifiedBy>Derek Lee Sonderegger</cp:lastModifiedBy>
  <cp:revision>4</cp:revision>
  <dcterms:created xsi:type="dcterms:W3CDTF">2020-09-12T17:29:07Z</dcterms:created>
  <dcterms:modified xsi:type="dcterms:W3CDTF">2020-09-12T18:02:05Z</dcterms:modified>
</cp:coreProperties>
</file>