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7925D85-F8A7-4FE5-9668-A167BB86A0E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Suicide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8C7588A-4657-46EF-9E3E-90A38D9AB05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7/25/2020 12:32:29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8A055333-1CF3-4CBF-A250-0364FEE6A8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3" name="slide3">
            <a:extLst>
              <a:ext uri="{FF2B5EF4-FFF2-40B4-BE49-F238E27FC236}">
                <a16:creationId xmlns:a16="http://schemas.microsoft.com/office/drawing/2014/main" id="{0B0670BE-5914-4B1D-B8AD-CBCBEA3336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4" name="slide4">
            <a:extLst>
              <a:ext uri="{FF2B5EF4-FFF2-40B4-BE49-F238E27FC236}">
                <a16:creationId xmlns:a16="http://schemas.microsoft.com/office/drawing/2014/main" id="{D60AE784-9264-40D9-A271-77D2794F1F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FB97E294-2F1C-4D71-B21E-B10B99812F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D0F2ADE4-D9A5-4B3A-ADCE-FF79A68408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13526F6A-0F50-46A7-A950-3160C835F0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2020-07-25T07:32:30Z</dcterms:created>
  <dcterms:modified xsi:type="dcterms:W3CDTF">2020-07-25T07:32:30Z</dcterms:modified>
</cp:coreProperties>
</file>