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604-0F30-4B07-AB08-5A1206FDD1BE}" type="datetimeFigureOut">
              <a:rPr lang="en-US" smtClean="0"/>
              <a:pPr/>
              <a:t>7/8/2011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93AD-58F6-4E34-9A9C-E09DED2754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604-0F30-4B07-AB08-5A1206FDD1BE}" type="datetimeFigureOut">
              <a:rPr lang="en-US" smtClean="0"/>
              <a:pPr/>
              <a:t>7/8/2011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93AD-58F6-4E34-9A9C-E09DED2754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604-0F30-4B07-AB08-5A1206FDD1BE}" type="datetimeFigureOut">
              <a:rPr lang="en-US" smtClean="0"/>
              <a:pPr/>
              <a:t>7/8/2011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93AD-58F6-4E34-9A9C-E09DED2754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604-0F30-4B07-AB08-5A1206FDD1BE}" type="datetimeFigureOut">
              <a:rPr lang="en-US" smtClean="0"/>
              <a:pPr/>
              <a:t>7/8/2011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93AD-58F6-4E34-9A9C-E09DED2754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604-0F30-4B07-AB08-5A1206FDD1BE}" type="datetimeFigureOut">
              <a:rPr lang="en-US" smtClean="0"/>
              <a:pPr/>
              <a:t>7/8/2011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93AD-58F6-4E34-9A9C-E09DED2754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604-0F30-4B07-AB08-5A1206FDD1BE}" type="datetimeFigureOut">
              <a:rPr lang="en-US" smtClean="0"/>
              <a:pPr/>
              <a:t>7/8/2011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93AD-58F6-4E34-9A9C-E09DED2754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604-0F30-4B07-AB08-5A1206FDD1BE}" type="datetimeFigureOut">
              <a:rPr lang="en-US" smtClean="0"/>
              <a:pPr/>
              <a:t>7/8/2011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93AD-58F6-4E34-9A9C-E09DED2754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604-0F30-4B07-AB08-5A1206FDD1BE}" type="datetimeFigureOut">
              <a:rPr lang="en-US" smtClean="0"/>
              <a:pPr/>
              <a:t>7/8/2011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93AD-58F6-4E34-9A9C-E09DED2754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604-0F30-4B07-AB08-5A1206FDD1BE}" type="datetimeFigureOut">
              <a:rPr lang="en-US" smtClean="0"/>
              <a:pPr/>
              <a:t>7/8/2011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93AD-58F6-4E34-9A9C-E09DED2754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604-0F30-4B07-AB08-5A1206FDD1BE}" type="datetimeFigureOut">
              <a:rPr lang="en-US" smtClean="0"/>
              <a:pPr/>
              <a:t>7/8/2011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93AD-58F6-4E34-9A9C-E09DED2754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3604-0F30-4B07-AB08-5A1206FDD1BE}" type="datetimeFigureOut">
              <a:rPr lang="en-US" smtClean="0"/>
              <a:pPr/>
              <a:t>7/8/2011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93AD-58F6-4E34-9A9C-E09DED2754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F3604-0F30-4B07-AB08-5A1206FDD1BE}" type="datetimeFigureOut">
              <a:rPr lang="en-US" smtClean="0"/>
              <a:pPr/>
              <a:t>7/8/2011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C93AD-58F6-4E34-9A9C-E09DED2754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2362200"/>
          <a:ext cx="6035040" cy="1346835"/>
        </p:xfrm>
        <a:graphic>
          <a:graphicData uri="http://schemas.openxmlformats.org/drawingml/2006/table">
            <a:tbl>
              <a:tblPr/>
              <a:tblGrid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i(1)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i(2)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i(M-2)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i(M-1)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v(1)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v(2)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v(3)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v(M-2)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v(M-1)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v(M)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in(1)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in(2)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in(M-2)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in(M-1)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vn(1)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vn(2)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vn(3)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vn(M-2)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vn(M-1)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vn(M)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514600" y="2057400"/>
            <a:ext cx="1143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362200" y="20574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916936" y="20574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505200" y="2057400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1600200"/>
            <a:ext cx="171450" cy="37147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1600200"/>
            <a:ext cx="171450" cy="371475"/>
          </a:xfrm>
          <a:prstGeom prst="rect">
            <a:avLst/>
          </a:prstGeom>
          <a:noFill/>
        </p:spPr>
      </p:pic>
      <p:cxnSp>
        <p:nvCxnSpPr>
          <p:cNvPr id="17" name="Straight Connector 16"/>
          <p:cNvCxnSpPr/>
          <p:nvPr/>
        </p:nvCxnSpPr>
        <p:spPr>
          <a:xfrm rot="5400000">
            <a:off x="952500" y="3086100"/>
            <a:ext cx="1143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71600" y="2514600"/>
            <a:ext cx="38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71600" y="2895600"/>
            <a:ext cx="38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371600" y="3276600"/>
            <a:ext cx="38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71600" y="3657600"/>
            <a:ext cx="38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2514600"/>
            <a:ext cx="152400" cy="37147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2895600"/>
            <a:ext cx="152400" cy="371475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3276600"/>
            <a:ext cx="152400" cy="371475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-304800" y="2971800"/>
            <a:ext cx="1981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133600" y="1371600"/>
            <a:ext cx="5410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86200" y="99060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Space (z)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19689" y="2647311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 (t)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2362200"/>
          <a:ext cx="6035040" cy="1346835"/>
        </p:xfrm>
        <a:graphic>
          <a:graphicData uri="http://schemas.openxmlformats.org/drawingml/2006/table">
            <a:tbl>
              <a:tblPr/>
              <a:tblGrid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i(1)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i(2)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i(M-2)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i(M-1)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v(1)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v(2)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v(3)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v(M-2)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v(M-1)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v(M)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in(1)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in(2)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in(M-2)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in(M-1)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vn(1)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vn(2)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vn(3)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vn(M-2)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vn(M-1)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vn(M)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36" name="Straight Connector 35"/>
          <p:cNvCxnSpPr/>
          <p:nvPr/>
        </p:nvCxnSpPr>
        <p:spPr>
          <a:xfrm rot="5400000">
            <a:off x="1600200" y="28194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828800" y="30480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2095500" y="3238500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286000" y="3429000"/>
            <a:ext cx="533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2628900" y="3238500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819400" y="3048000"/>
            <a:ext cx="533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3124200" y="28194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828800" y="2590800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2095500" y="2400300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286000" y="2209800"/>
            <a:ext cx="533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2628900" y="2400300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19400" y="2590800"/>
            <a:ext cx="533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5334000" y="3276600"/>
            <a:ext cx="4572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562600" y="3505200"/>
            <a:ext cx="5334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5905500" y="3695700"/>
            <a:ext cx="3810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096000" y="3886200"/>
            <a:ext cx="6096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6515100" y="3695700"/>
            <a:ext cx="3810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705600" y="3505200"/>
            <a:ext cx="5334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H="1" flipV="1">
            <a:off x="7010400" y="3276600"/>
            <a:ext cx="4572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562600" y="3048000"/>
            <a:ext cx="5334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5905500" y="2857500"/>
            <a:ext cx="3810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096000" y="2667000"/>
            <a:ext cx="6096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6515100" y="2857500"/>
            <a:ext cx="3810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705600" y="3048000"/>
            <a:ext cx="5334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895600" y="1600200"/>
            <a:ext cx="783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Eq. 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86400" y="4038600"/>
            <a:ext cx="783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Eq. (2)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87" name="Straight Arrow Connector 86"/>
          <p:cNvCxnSpPr>
            <a:stCxn id="84" idx="1"/>
          </p:cNvCxnSpPr>
          <p:nvPr/>
        </p:nvCxnSpPr>
        <p:spPr>
          <a:xfrm rot="10800000" flipV="1">
            <a:off x="2667000" y="1784866"/>
            <a:ext cx="228600" cy="2725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5" idx="3"/>
          </p:cNvCxnSpPr>
          <p:nvPr/>
        </p:nvCxnSpPr>
        <p:spPr>
          <a:xfrm flipV="1">
            <a:off x="6270397" y="3962400"/>
            <a:ext cx="206603" cy="2608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ent Arrow 112"/>
          <p:cNvSpPr/>
          <p:nvPr/>
        </p:nvSpPr>
        <p:spPr>
          <a:xfrm rot="5400000" flipV="1">
            <a:off x="2628900" y="2857500"/>
            <a:ext cx="304800" cy="228600"/>
          </a:xfrm>
          <a:prstGeom prst="bentArrow">
            <a:avLst>
              <a:gd name="adj1" fmla="val 12705"/>
              <a:gd name="adj2" fmla="val 18853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Bent Arrow 113"/>
          <p:cNvSpPr/>
          <p:nvPr/>
        </p:nvSpPr>
        <p:spPr>
          <a:xfrm rot="5400000">
            <a:off x="2171700" y="2857500"/>
            <a:ext cx="304800" cy="228600"/>
          </a:xfrm>
          <a:prstGeom prst="bentArrow">
            <a:avLst>
              <a:gd name="adj1" fmla="val 12705"/>
              <a:gd name="adj2" fmla="val 18853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Down Arrow 114"/>
          <p:cNvSpPr/>
          <p:nvPr/>
        </p:nvSpPr>
        <p:spPr>
          <a:xfrm>
            <a:off x="2514600" y="2667000"/>
            <a:ext cx="76200" cy="45720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own Arrow 115"/>
          <p:cNvSpPr/>
          <p:nvPr/>
        </p:nvSpPr>
        <p:spPr>
          <a:xfrm>
            <a:off x="6324600" y="3048000"/>
            <a:ext cx="76200" cy="45720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Bent Arrow 116"/>
          <p:cNvSpPr/>
          <p:nvPr/>
        </p:nvSpPr>
        <p:spPr>
          <a:xfrm rot="5400000" flipV="1">
            <a:off x="6438900" y="3238500"/>
            <a:ext cx="304800" cy="228600"/>
          </a:xfrm>
          <a:prstGeom prst="bentArrow">
            <a:avLst>
              <a:gd name="adj1" fmla="val 12705"/>
              <a:gd name="adj2" fmla="val 18853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Bent Arrow 117"/>
          <p:cNvSpPr/>
          <p:nvPr/>
        </p:nvSpPr>
        <p:spPr>
          <a:xfrm rot="5400000">
            <a:off x="6019800" y="3276600"/>
            <a:ext cx="304800" cy="152400"/>
          </a:xfrm>
          <a:prstGeom prst="bentArrow">
            <a:avLst>
              <a:gd name="adj1" fmla="val 12705"/>
              <a:gd name="adj2" fmla="val 18853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106</Words>
  <Application>Microsoft Office PowerPoint</Application>
  <PresentationFormat>On-screen Show (4:3)</PresentationFormat>
  <Paragraphs>52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George Fox University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dswanson07</dc:creator>
  <cp:lastModifiedBy>dswanson07</cp:lastModifiedBy>
  <cp:revision>10</cp:revision>
  <dcterms:created xsi:type="dcterms:W3CDTF">2011-07-09T01:20:25Z</dcterms:created>
  <dcterms:modified xsi:type="dcterms:W3CDTF">2011-07-09T03:01:53Z</dcterms:modified>
</cp:coreProperties>
</file>