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3217D-A6D4-462A-8BE4-4A96E6F4AD3A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6BF4D-24CC-40B2-96D6-1236C620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9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D91C-56F2-424C-ACF0-A4921EAB78A4}" type="datetimeFigureOut">
              <a:rPr lang="en-US" smtClean="0"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1471-78BF-4D57-ABCF-48B987751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Slide 2</a:t>
            </a:r>
            <a:r>
              <a:rPr lang="en-US" dirty="0" smtClean="0"/>
              <a:t>:  First order BC, First order interior nodes with averaging (STABLE, Rounding)</a:t>
            </a:r>
          </a:p>
          <a:p>
            <a:r>
              <a:rPr lang="en-US" u="sng" dirty="0" smtClean="0"/>
              <a:t>Slide 3</a:t>
            </a:r>
            <a:r>
              <a:rPr lang="en-US" dirty="0" smtClean="0"/>
              <a:t>:  First order BC, First order interior nodes without averaging (UNSTABLE)</a:t>
            </a:r>
          </a:p>
          <a:p>
            <a:r>
              <a:rPr lang="en-US" u="sng" dirty="0" smtClean="0"/>
              <a:t>Slide 4</a:t>
            </a:r>
            <a:r>
              <a:rPr lang="en-US" dirty="0" smtClean="0"/>
              <a:t>:  First order BC, Centered Diff interior nodes without averaging (SEMI-STABLE, alternating jitter after first bounce)</a:t>
            </a:r>
          </a:p>
        </p:txBody>
      </p:sp>
    </p:spTree>
    <p:extLst>
      <p:ext uri="{BB962C8B-B14F-4D97-AF65-F5344CB8AC3E}">
        <p14:creationId xmlns:p14="http://schemas.microsoft.com/office/powerpoint/2010/main" val="4513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9525"/>
            <a:ext cx="856297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1818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80306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181894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1818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1818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803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1818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1818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1160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8114506" y="5447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8116094" y="4837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81160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81160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1145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81160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81160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1818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81160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236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7010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7772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2362200" y="990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693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160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236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7010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772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62200" y="16002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693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V="1">
            <a:off x="160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36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7010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7772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362201" y="22098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V="1">
            <a:off x="693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V="1">
            <a:off x="160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236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7010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 flipH="1" flipV="1">
            <a:off x="7772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2362200" y="2895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6200000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6200000" flipV="1">
            <a:off x="693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V="1">
            <a:off x="160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236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 flipH="1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7010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7772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V="1">
            <a:off x="2362200" y="3505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6200000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6200000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 flipV="1">
            <a:off x="693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V="1">
            <a:off x="160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236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H="1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 flipH="1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7010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 flipH="1" flipV="1">
            <a:off x="7772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2362200" y="41148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6200000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6200000" flipV="1">
            <a:off x="693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V="1">
            <a:off x="160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236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7010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7772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V="1">
            <a:off x="2362200" y="47244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16200000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6200000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V="1">
            <a:off x="693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160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 flipH="1" flipV="1">
            <a:off x="236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 flipH="1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 flipH="1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7010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772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2362200" y="53340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6200000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16200000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6200000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6200000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6200000" flipV="1">
            <a:off x="693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6200000" flipV="1">
            <a:off x="160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236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 flipH="1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5400000" flipH="1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H="1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 flipH="1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 flipH="1" flipV="1">
            <a:off x="7010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7772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16200000" flipV="1">
            <a:off x="2362200" y="59436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6200000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6200000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6200000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693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6200000" flipV="1">
            <a:off x="160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 flipH="1" flipV="1">
            <a:off x="1600200" y="1446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 flipH="1" flipV="1">
            <a:off x="1600201" y="20558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10800000" flipH="1" flipV="1">
            <a:off x="1600201" y="26654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 flipH="1" flipV="1">
            <a:off x="1600200" y="3351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10800000" flipH="1" flipV="1">
            <a:off x="1600200" y="38846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0800000" flipH="1" flipV="1">
            <a:off x="1600200" y="4495800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 flipH="1" flipV="1">
            <a:off x="1600200" y="5103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10800000" flipH="1" flipV="1">
            <a:off x="1600200" y="5713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0800000" flipH="1" flipV="1">
            <a:off x="1600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7696200" y="1446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7696200" y="2055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7696200" y="2665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7696200" y="3351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 flipV="1">
            <a:off x="7696200" y="3960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7696200" y="4570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7696200" y="51800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 flipV="1">
            <a:off x="7696200" y="57896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7696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791200" y="152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9525"/>
            <a:ext cx="856297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1818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80306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181894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1818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1818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803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1818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1818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1160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8114506" y="5447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8116094" y="4837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81160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81160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1145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81160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81160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1818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81160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236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7010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7772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2362200" y="990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693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160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236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7010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772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62200" y="16002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693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V="1">
            <a:off x="160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36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7010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7772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362201" y="22098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V="1">
            <a:off x="693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V="1">
            <a:off x="160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236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7010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 flipH="1" flipV="1">
            <a:off x="7772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2362200" y="2895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6200000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6200000" flipV="1">
            <a:off x="693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V="1">
            <a:off x="160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236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 flipH="1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7010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7772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V="1">
            <a:off x="2362200" y="3505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6200000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6200000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 flipV="1">
            <a:off x="693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V="1">
            <a:off x="160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236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H="1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 flipH="1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7010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 flipH="1" flipV="1">
            <a:off x="7772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2362200" y="41148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6200000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6200000" flipV="1">
            <a:off x="693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V="1">
            <a:off x="160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236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7010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7772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V="1">
            <a:off x="2362200" y="47244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16200000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6200000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V="1">
            <a:off x="693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160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 flipH="1" flipV="1">
            <a:off x="236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 flipH="1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 flipH="1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7010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772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2362200" y="53340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6200000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16200000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6200000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6200000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6200000" flipV="1">
            <a:off x="693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6200000" flipV="1">
            <a:off x="160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236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 flipH="1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5400000" flipH="1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H="1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 flipH="1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 flipH="1" flipV="1">
            <a:off x="7010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7772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16200000" flipV="1">
            <a:off x="2362200" y="59436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6200000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6200000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6200000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693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6200000" flipV="1">
            <a:off x="160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 flipH="1" flipV="1">
            <a:off x="1600200" y="1446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 flipH="1" flipV="1">
            <a:off x="1600201" y="20558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10800000" flipH="1" flipV="1">
            <a:off x="1600201" y="26654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 flipH="1" flipV="1">
            <a:off x="1600200" y="3351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10800000" flipH="1" flipV="1">
            <a:off x="1600200" y="38846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0800000" flipH="1" flipV="1">
            <a:off x="1600200" y="4495800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 flipH="1" flipV="1">
            <a:off x="1600200" y="5103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10800000" flipH="1" flipV="1">
            <a:off x="1600200" y="5713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0800000" flipH="1" flipV="1">
            <a:off x="1600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7696200" y="1446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7696200" y="2055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7696200" y="2665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7696200" y="3351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 flipV="1">
            <a:off x="7696200" y="3960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7696200" y="4570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7696200" y="51800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 flipV="1">
            <a:off x="7696200" y="57896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7696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1942305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5400000" flipH="1" flipV="1">
            <a:off x="1940717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5400000" flipH="1" flipV="1">
            <a:off x="1942305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5400000" flipH="1" flipV="1">
            <a:off x="1942305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rot="5400000" flipH="1" flipV="1">
            <a:off x="1942305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rot="5400000" flipH="1" flipV="1">
            <a:off x="1940717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rot="5400000" flipH="1" flipV="1">
            <a:off x="1942305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5400000" flipH="1" flipV="1">
            <a:off x="1942305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rot="5400000" flipH="1" flipV="1">
            <a:off x="1942305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rot="5400000" flipH="1" flipV="1">
            <a:off x="27043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5400000" flipH="1" flipV="1">
            <a:off x="27027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 flipH="1" flipV="1">
            <a:off x="27043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rot="5400000" flipH="1" flipV="1">
            <a:off x="27043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rot="5400000" flipH="1" flipV="1">
            <a:off x="27043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 flipH="1" flipV="1">
            <a:off x="27027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rot="5400000" flipH="1" flipV="1">
            <a:off x="27043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5400000" flipH="1" flipV="1">
            <a:off x="27043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rot="5400000" flipH="1" flipV="1">
            <a:off x="27043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rot="5400000" flipH="1" flipV="1">
            <a:off x="3469482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3467894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rot="5400000" flipH="1" flipV="1">
            <a:off x="3469482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rot="5400000" flipH="1" flipV="1">
            <a:off x="3469482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rot="5400000" flipH="1" flipV="1">
            <a:off x="3469482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rot="5400000" flipH="1" flipV="1">
            <a:off x="3467894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rot="5400000" flipH="1" flipV="1">
            <a:off x="3469482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rot="5400000" flipH="1" flipV="1">
            <a:off x="3469482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rot="5400000" flipH="1" flipV="1">
            <a:off x="3469482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rot="5400000" flipH="1" flipV="1">
            <a:off x="43045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5400000" flipH="1" flipV="1">
            <a:off x="43029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rot="5400000" flipH="1" flipV="1">
            <a:off x="43045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rot="5400000" flipH="1" flipV="1">
            <a:off x="43045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rot="5400000" flipH="1" flipV="1">
            <a:off x="43045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rot="5400000" flipH="1" flipV="1">
            <a:off x="43029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rot="5400000" flipH="1" flipV="1">
            <a:off x="43045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rot="5400000" flipH="1" flipV="1">
            <a:off x="43045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rot="5400000" flipH="1" flipV="1">
            <a:off x="43045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rot="5400000" flipH="1" flipV="1">
            <a:off x="50665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rot="5400000" flipH="1" flipV="1">
            <a:off x="50649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50665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5400000" flipH="1" flipV="1">
            <a:off x="50665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rot="5400000" flipH="1" flipV="1">
            <a:off x="50665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rot="5400000" flipH="1" flipV="1">
            <a:off x="50649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rot="5400000" flipH="1" flipV="1">
            <a:off x="50665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rot="5400000" flipH="1" flipV="1">
            <a:off x="50665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rot="5400000" flipH="1" flipV="1">
            <a:off x="50665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5400000" flipH="1" flipV="1">
            <a:off x="57523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rot="5400000" flipH="1" flipV="1">
            <a:off x="57507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5400000" flipH="1" flipV="1">
            <a:off x="57523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rot="5400000" flipH="1" flipV="1">
            <a:off x="57523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H="1" flipV="1">
            <a:off x="57523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rot="5400000" flipH="1" flipV="1">
            <a:off x="57507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rot="5400000" flipH="1" flipV="1">
            <a:off x="57523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rot="5400000" flipH="1" flipV="1">
            <a:off x="57523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rot="5400000" flipH="1" flipV="1">
            <a:off x="57523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rot="5400000" flipH="1" flipV="1">
            <a:off x="6590506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rot="5400000" flipH="1" flipV="1">
            <a:off x="6588918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rot="5400000" flipH="1" flipV="1">
            <a:off x="6590506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rot="5400000" flipH="1" flipV="1">
            <a:off x="6590506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rot="5400000" flipH="1" flipV="1">
            <a:off x="6590506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rot="5400000" flipH="1" flipV="1">
            <a:off x="6588918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rot="5400000" flipH="1" flipV="1">
            <a:off x="6590506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rot="5400000" flipH="1" flipV="1">
            <a:off x="6590506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rot="5400000" flipH="1" flipV="1">
            <a:off x="6590506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rot="5400000" flipH="1" flipV="1">
            <a:off x="7352505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rot="5400000" flipH="1" flipV="1">
            <a:off x="7350917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rot="5400000" flipH="1" flipV="1">
            <a:off x="7352505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rot="5400000" flipH="1" flipV="1">
            <a:off x="7352505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rot="5400000" flipH="1" flipV="1">
            <a:off x="7352505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rot="5400000" flipH="1" flipV="1">
            <a:off x="7350917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rot="5400000" flipH="1" flipV="1">
            <a:off x="7352505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rot="5400000" flipH="1" flipV="1">
            <a:off x="7352505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rot="5400000" flipH="1" flipV="1">
            <a:off x="7352505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5943600" y="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9525"/>
            <a:ext cx="856297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1818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80306" y="5371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181894" y="4761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1818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1818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803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1818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1818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116094" y="6057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8114506" y="5447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8116094" y="4837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8116094" y="4152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8116094" y="3542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114506" y="29329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8116094" y="23233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8116094" y="17137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1818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8116094" y="11041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236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7010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77724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2362200" y="990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312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3886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V="1">
            <a:off x="4648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541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6172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6934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1600200" y="990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236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7010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7724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62200" y="16002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12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886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648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541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6172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6934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V="1">
            <a:off x="1600200" y="1600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36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7010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77724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362201" y="22098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V="1">
            <a:off x="312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3886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4648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41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V="1">
            <a:off x="6172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V="1">
            <a:off x="6934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V="1">
            <a:off x="1600201" y="22098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236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7010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 flipH="1" flipV="1">
            <a:off x="77724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2362200" y="28956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V="1">
            <a:off x="312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V="1">
            <a:off x="3886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V="1">
            <a:off x="4648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6200000" flipV="1">
            <a:off x="541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V="1">
            <a:off x="6172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6200000" flipV="1">
            <a:off x="6934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V="1">
            <a:off x="1600200" y="28955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236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 flipH="1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7010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77724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6200000" flipV="1">
            <a:off x="2362200" y="35052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6200000" flipV="1">
            <a:off x="312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6200000" flipV="1">
            <a:off x="3886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V="1">
            <a:off x="4648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V="1">
            <a:off x="541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V="1">
            <a:off x="6172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 flipV="1">
            <a:off x="6934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V="1">
            <a:off x="1600200" y="35051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236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H="1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 flipH="1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7010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 flipH="1" flipV="1">
            <a:off x="77724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2362200" y="41148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6200000" flipV="1">
            <a:off x="312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V="1">
            <a:off x="3886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V="1">
            <a:off x="4648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V="1">
            <a:off x="541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V="1">
            <a:off x="6172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6200000" flipV="1">
            <a:off x="6934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V="1">
            <a:off x="1600200" y="41147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236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7010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77724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V="1">
            <a:off x="2362200" y="47244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16200000" flipV="1">
            <a:off x="312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V="1">
            <a:off x="3886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V="1">
            <a:off x="4648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V="1">
            <a:off x="541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6200000" flipV="1">
            <a:off x="6172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V="1">
            <a:off x="6934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1600200" y="4724399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 flipH="1" flipV="1">
            <a:off x="236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 flipH="1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 flipH="1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7010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7724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2362200" y="53340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6200000" flipV="1">
            <a:off x="312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V="1">
            <a:off x="3886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16200000" flipV="1">
            <a:off x="4648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6200000" flipV="1">
            <a:off x="541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6200000" flipV="1">
            <a:off x="6172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6200000" flipV="1">
            <a:off x="6934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6200000" flipV="1">
            <a:off x="1600200" y="53340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236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 flipH="1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5400000" flipH="1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H="1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 flipH="1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 flipH="1" flipV="1">
            <a:off x="7010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77724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16200000" flipV="1">
            <a:off x="2362200" y="594360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 flipV="1">
            <a:off x="312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6200000" flipV="1">
            <a:off x="3886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V="1">
            <a:off x="4648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6200000" flipV="1">
            <a:off x="541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6200000" flipV="1">
            <a:off x="6172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6934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6200000" flipV="1">
            <a:off x="1600200" y="5943601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 flipH="1" flipV="1">
            <a:off x="1600200" y="1446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 flipH="1" flipV="1">
            <a:off x="1600201" y="20558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10800000" flipH="1" flipV="1">
            <a:off x="1600201" y="26654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 flipH="1" flipV="1">
            <a:off x="1600200" y="33512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10800000" flipH="1" flipV="1">
            <a:off x="1600200" y="3884611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rot="10800000" flipH="1" flipV="1">
            <a:off x="1600200" y="4495800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 flipH="1" flipV="1">
            <a:off x="1600200" y="5103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10800000" flipH="1" flipV="1">
            <a:off x="1600200" y="5713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10800000" flipH="1" flipV="1">
            <a:off x="1600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7696200" y="1446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7696200" y="2055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7696200" y="2665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7696200" y="3351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 flipV="1">
            <a:off x="7696200" y="39608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7696200" y="45704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7696200" y="51800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 flipV="1">
            <a:off x="7696200" y="57896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7696200" y="6399212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1524794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5400000" flipH="1" flipV="1">
            <a:off x="22852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rot="5400000" flipH="1" flipV="1">
            <a:off x="30472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rot="5400000" flipH="1" flipV="1">
            <a:off x="38092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rot="5400000" flipH="1" flipV="1">
            <a:off x="4572794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5400000" flipH="1" flipV="1">
            <a:off x="5334794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rot="5400000" flipH="1" flipV="1">
            <a:off x="60952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rot="5400000" flipH="1" flipV="1">
            <a:off x="6933406" y="1370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5400000" flipH="1" flipV="1">
            <a:off x="1753394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 flipH="1" flipV="1">
            <a:off x="25138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rot="5400000" flipH="1" flipV="1">
            <a:off x="32758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rot="5400000" flipH="1" flipV="1">
            <a:off x="40378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 flipH="1" flipV="1">
            <a:off x="4801394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rot="5400000" flipH="1" flipV="1">
            <a:off x="5563394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5400000" flipH="1" flipV="1">
            <a:off x="63238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rot="5400000" flipH="1" flipV="1">
            <a:off x="7162006" y="20566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rot="5400000" flipH="1" flipV="1">
            <a:off x="1524794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2852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rot="5400000" flipH="1" flipV="1">
            <a:off x="30472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rot="5400000" flipH="1" flipV="1">
            <a:off x="38092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rot="5400000" flipH="1" flipV="1">
            <a:off x="4572794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rot="5400000" flipH="1" flipV="1">
            <a:off x="5334794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rot="5400000" flipH="1" flipV="1">
            <a:off x="60952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rot="5400000" flipH="1" flipV="1">
            <a:off x="6933406" y="32758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rot="5400000" flipH="1" flipV="1">
            <a:off x="1753394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rot="5400000" flipH="1" flipV="1">
            <a:off x="25138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5400000" flipH="1" flipV="1">
            <a:off x="32758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rot="5400000" flipH="1" flipV="1">
            <a:off x="40378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rot="5400000" flipH="1" flipV="1">
            <a:off x="4801394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rot="5400000" flipH="1" flipV="1">
            <a:off x="5563394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rot="5400000" flipH="1" flipV="1">
            <a:off x="63238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rot="5400000" flipH="1" flipV="1">
            <a:off x="7162006" y="3885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rot="5400000" flipH="1" flipV="1">
            <a:off x="1524793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rot="5400000" flipH="1" flipV="1">
            <a:off x="22852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rot="5400000" flipH="1" flipV="1">
            <a:off x="30472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rot="5400000" flipH="1" flipV="1">
            <a:off x="38092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4572793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5400000" flipH="1" flipV="1">
            <a:off x="5334793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rot="5400000" flipH="1" flipV="1">
            <a:off x="60952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rot="5400000" flipH="1" flipV="1">
            <a:off x="6933405" y="5028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rot="5400000" flipH="1" flipV="1">
            <a:off x="1753393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rot="5400000" flipH="1" flipV="1">
            <a:off x="25138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rot="5400000" flipH="1" flipV="1">
            <a:off x="32758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5400000" flipH="1" flipV="1">
            <a:off x="40378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rot="5400000" flipH="1" flipV="1">
            <a:off x="4801393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5400000" flipH="1" flipV="1">
            <a:off x="5563393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rot="5400000" flipH="1" flipV="1">
            <a:off x="63238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H="1" flipV="1">
            <a:off x="7162005" y="5790406"/>
            <a:ext cx="1066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143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5380037" y="152400"/>
            <a:ext cx="1554163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 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Index</vt:lpstr>
      <vt:lpstr>PowerPoint Presentation</vt:lpstr>
      <vt:lpstr>PowerPoint Presentation</vt:lpstr>
      <vt:lpstr>PowerPoint Presentation</vt:lpstr>
    </vt:vector>
  </TitlesOfParts>
  <Company>George Fox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dswanson07</dc:creator>
  <cp:lastModifiedBy>Derek Swanson</cp:lastModifiedBy>
  <cp:revision>7</cp:revision>
  <dcterms:created xsi:type="dcterms:W3CDTF">2011-06-23T22:32:23Z</dcterms:created>
  <dcterms:modified xsi:type="dcterms:W3CDTF">2011-06-27T17:40:37Z</dcterms:modified>
</cp:coreProperties>
</file>