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9749"/>
  </p:normalViewPr>
  <p:slideViewPr>
    <p:cSldViewPr snapToGrid="0" snapToObjects="1">
      <p:cViewPr varScale="1">
        <p:scale>
          <a:sx n="75" d="100"/>
          <a:sy n="75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A268F-A2D1-ED4C-B3D5-111336442BB9}" type="doc">
      <dgm:prSet loTypeId="urn:microsoft.com/office/officeart/2005/8/layout/hChevron3" loCatId="" qsTypeId="urn:microsoft.com/office/officeart/2005/8/quickstyle/simple1" qsCatId="simple" csTypeId="urn:microsoft.com/office/officeart/2005/8/colors/colorful2" csCatId="colorful" phldr="1"/>
      <dgm:spPr/>
    </dgm:pt>
    <dgm:pt modelId="{C2975BF0-A004-C846-8F51-53EDBB296B26}">
      <dgm:prSet phldrT="[Text]"/>
      <dgm:spPr/>
      <dgm:t>
        <a:bodyPr/>
        <a:lstStyle/>
        <a:p>
          <a:r>
            <a:rPr lang="en-US" dirty="0"/>
            <a:t>Algorithm Design</a:t>
          </a:r>
        </a:p>
      </dgm:t>
    </dgm:pt>
    <dgm:pt modelId="{233170E5-EC7D-7C40-9793-65F8084E7D92}" type="parTrans" cxnId="{1F1936AF-3715-6E4A-AD9A-3635C7985743}">
      <dgm:prSet/>
      <dgm:spPr/>
      <dgm:t>
        <a:bodyPr/>
        <a:lstStyle/>
        <a:p>
          <a:endParaRPr lang="en-US"/>
        </a:p>
      </dgm:t>
    </dgm:pt>
    <dgm:pt modelId="{9329548B-D0C9-9B45-BD76-77F71D626B96}" type="sibTrans" cxnId="{1F1936AF-3715-6E4A-AD9A-3635C7985743}">
      <dgm:prSet/>
      <dgm:spPr/>
      <dgm:t>
        <a:bodyPr/>
        <a:lstStyle/>
        <a:p>
          <a:endParaRPr lang="en-US"/>
        </a:p>
      </dgm:t>
    </dgm:pt>
    <dgm:pt modelId="{480542EF-3A0C-A340-B87C-CD09E373D3AB}">
      <dgm:prSet phldrT="[Text]"/>
      <dgm:spPr/>
      <dgm:t>
        <a:bodyPr/>
        <a:lstStyle/>
        <a:p>
          <a:r>
            <a:rPr lang="en-US" dirty="0"/>
            <a:t>Implement Algorithm on Test Data using XPlane11</a:t>
          </a:r>
        </a:p>
      </dgm:t>
    </dgm:pt>
    <dgm:pt modelId="{D5F42B3C-23B8-F548-A25E-23B63016FE06}" type="parTrans" cxnId="{1E8C68C8-8369-E34B-85B3-74B2F68FA5AA}">
      <dgm:prSet/>
      <dgm:spPr/>
      <dgm:t>
        <a:bodyPr/>
        <a:lstStyle/>
        <a:p>
          <a:endParaRPr lang="en-US"/>
        </a:p>
      </dgm:t>
    </dgm:pt>
    <dgm:pt modelId="{48525BC8-E16C-F34C-844B-3E0250EB61D0}" type="sibTrans" cxnId="{1E8C68C8-8369-E34B-85B3-74B2F68FA5AA}">
      <dgm:prSet/>
      <dgm:spPr/>
      <dgm:t>
        <a:bodyPr/>
        <a:lstStyle/>
        <a:p>
          <a:endParaRPr lang="en-US"/>
        </a:p>
      </dgm:t>
    </dgm:pt>
    <dgm:pt modelId="{D0FAF573-FE0D-6B45-9140-F4150AF3E117}">
      <dgm:prSet phldrT="[Text]"/>
      <dgm:spPr/>
      <dgm:t>
        <a:bodyPr/>
        <a:lstStyle/>
        <a:p>
          <a:r>
            <a:rPr lang="en-US" dirty="0"/>
            <a:t>Integrate algorithm into Lab Simulation Software</a:t>
          </a:r>
        </a:p>
      </dgm:t>
    </dgm:pt>
    <dgm:pt modelId="{F4940C53-DA5F-BD4C-AF47-3A4A4FAE2932}" type="parTrans" cxnId="{21F42422-9C31-0C43-B867-AF04A93DE82E}">
      <dgm:prSet/>
      <dgm:spPr/>
      <dgm:t>
        <a:bodyPr/>
        <a:lstStyle/>
        <a:p>
          <a:endParaRPr lang="en-US"/>
        </a:p>
      </dgm:t>
    </dgm:pt>
    <dgm:pt modelId="{69C15B55-C668-8643-A396-2920C8EEFA64}" type="sibTrans" cxnId="{21F42422-9C31-0C43-B867-AF04A93DE82E}">
      <dgm:prSet/>
      <dgm:spPr/>
      <dgm:t>
        <a:bodyPr/>
        <a:lstStyle/>
        <a:p>
          <a:endParaRPr lang="en-US"/>
        </a:p>
      </dgm:t>
    </dgm:pt>
    <dgm:pt modelId="{9DE1171D-7C0C-244E-AFE5-B8DB6C281755}">
      <dgm:prSet phldrT="[Text]"/>
      <dgm:spPr/>
      <dgm:t>
        <a:bodyPr/>
        <a:lstStyle/>
        <a:p>
          <a:r>
            <a:rPr lang="en-US" dirty="0"/>
            <a:t>Expansion</a:t>
          </a:r>
        </a:p>
      </dgm:t>
    </dgm:pt>
    <dgm:pt modelId="{C584EC79-8270-1A4E-B6FF-523C610FCC4F}" type="parTrans" cxnId="{A747BC87-FF15-5646-9CF2-02BA5105D101}">
      <dgm:prSet/>
      <dgm:spPr/>
      <dgm:t>
        <a:bodyPr/>
        <a:lstStyle/>
        <a:p>
          <a:endParaRPr lang="en-US"/>
        </a:p>
      </dgm:t>
    </dgm:pt>
    <dgm:pt modelId="{0BBCC191-23C2-D246-8384-8CAB262596AB}" type="sibTrans" cxnId="{A747BC87-FF15-5646-9CF2-02BA5105D101}">
      <dgm:prSet/>
      <dgm:spPr/>
      <dgm:t>
        <a:bodyPr/>
        <a:lstStyle/>
        <a:p>
          <a:endParaRPr lang="en-US"/>
        </a:p>
      </dgm:t>
    </dgm:pt>
    <dgm:pt modelId="{3C2F3BA8-7246-E147-85D8-13C4C52DC89E}" type="pres">
      <dgm:prSet presAssocID="{5F9A268F-A2D1-ED4C-B3D5-111336442BB9}" presName="Name0" presStyleCnt="0">
        <dgm:presLayoutVars>
          <dgm:dir/>
          <dgm:resizeHandles val="exact"/>
        </dgm:presLayoutVars>
      </dgm:prSet>
      <dgm:spPr/>
    </dgm:pt>
    <dgm:pt modelId="{541558E6-109A-9643-9303-063E21E3580C}" type="pres">
      <dgm:prSet presAssocID="{C2975BF0-A004-C846-8F51-53EDBB296B26}" presName="parTxOnly" presStyleLbl="node1" presStyleIdx="0" presStyleCnt="4">
        <dgm:presLayoutVars>
          <dgm:bulletEnabled val="1"/>
        </dgm:presLayoutVars>
      </dgm:prSet>
      <dgm:spPr/>
    </dgm:pt>
    <dgm:pt modelId="{68A0D62B-EA07-7246-9B1B-1B772C5A04F7}" type="pres">
      <dgm:prSet presAssocID="{9329548B-D0C9-9B45-BD76-77F71D626B96}" presName="parSpace" presStyleCnt="0"/>
      <dgm:spPr/>
    </dgm:pt>
    <dgm:pt modelId="{30B1BD7A-20BE-9949-91FE-6AEE51158CBB}" type="pres">
      <dgm:prSet presAssocID="{480542EF-3A0C-A340-B87C-CD09E373D3AB}" presName="parTxOnly" presStyleLbl="node1" presStyleIdx="1" presStyleCnt="4">
        <dgm:presLayoutVars>
          <dgm:bulletEnabled val="1"/>
        </dgm:presLayoutVars>
      </dgm:prSet>
      <dgm:spPr/>
    </dgm:pt>
    <dgm:pt modelId="{EA80C51A-387C-2740-9DB1-D9CAC4B695A6}" type="pres">
      <dgm:prSet presAssocID="{48525BC8-E16C-F34C-844B-3E0250EB61D0}" presName="parSpace" presStyleCnt="0"/>
      <dgm:spPr/>
    </dgm:pt>
    <dgm:pt modelId="{381379B5-66A8-B84D-B4C3-6921D2CF528B}" type="pres">
      <dgm:prSet presAssocID="{D0FAF573-FE0D-6B45-9140-F4150AF3E117}" presName="parTxOnly" presStyleLbl="node1" presStyleIdx="2" presStyleCnt="4">
        <dgm:presLayoutVars>
          <dgm:bulletEnabled val="1"/>
        </dgm:presLayoutVars>
      </dgm:prSet>
      <dgm:spPr/>
    </dgm:pt>
    <dgm:pt modelId="{87FF227D-D562-804F-9E35-83B0C4E4F4E4}" type="pres">
      <dgm:prSet presAssocID="{69C15B55-C668-8643-A396-2920C8EEFA64}" presName="parSpace" presStyleCnt="0"/>
      <dgm:spPr/>
    </dgm:pt>
    <dgm:pt modelId="{39DF602F-55E4-6340-B263-576F511419E1}" type="pres">
      <dgm:prSet presAssocID="{9DE1171D-7C0C-244E-AFE5-B8DB6C28175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D26DD0E-4ADE-9148-A80B-48BF6CA9E463}" type="presOf" srcId="{5F9A268F-A2D1-ED4C-B3D5-111336442BB9}" destId="{3C2F3BA8-7246-E147-85D8-13C4C52DC89E}" srcOrd="0" destOrd="0" presId="urn:microsoft.com/office/officeart/2005/8/layout/hChevron3"/>
    <dgm:cxn modelId="{21F42422-9C31-0C43-B867-AF04A93DE82E}" srcId="{5F9A268F-A2D1-ED4C-B3D5-111336442BB9}" destId="{D0FAF573-FE0D-6B45-9140-F4150AF3E117}" srcOrd="2" destOrd="0" parTransId="{F4940C53-DA5F-BD4C-AF47-3A4A4FAE2932}" sibTransId="{69C15B55-C668-8643-A396-2920C8EEFA64}"/>
    <dgm:cxn modelId="{4EDB4830-8117-814B-920C-E9298A62076D}" type="presOf" srcId="{D0FAF573-FE0D-6B45-9140-F4150AF3E117}" destId="{381379B5-66A8-B84D-B4C3-6921D2CF528B}" srcOrd="0" destOrd="0" presId="urn:microsoft.com/office/officeart/2005/8/layout/hChevron3"/>
    <dgm:cxn modelId="{A747BC87-FF15-5646-9CF2-02BA5105D101}" srcId="{5F9A268F-A2D1-ED4C-B3D5-111336442BB9}" destId="{9DE1171D-7C0C-244E-AFE5-B8DB6C281755}" srcOrd="3" destOrd="0" parTransId="{C584EC79-8270-1A4E-B6FF-523C610FCC4F}" sibTransId="{0BBCC191-23C2-D246-8384-8CAB262596AB}"/>
    <dgm:cxn modelId="{BF436690-A94E-C444-A49C-8BCEF5321090}" type="presOf" srcId="{480542EF-3A0C-A340-B87C-CD09E373D3AB}" destId="{30B1BD7A-20BE-9949-91FE-6AEE51158CBB}" srcOrd="0" destOrd="0" presId="urn:microsoft.com/office/officeart/2005/8/layout/hChevron3"/>
    <dgm:cxn modelId="{1F1936AF-3715-6E4A-AD9A-3635C7985743}" srcId="{5F9A268F-A2D1-ED4C-B3D5-111336442BB9}" destId="{C2975BF0-A004-C846-8F51-53EDBB296B26}" srcOrd="0" destOrd="0" parTransId="{233170E5-EC7D-7C40-9793-65F8084E7D92}" sibTransId="{9329548B-D0C9-9B45-BD76-77F71D626B96}"/>
    <dgm:cxn modelId="{1E8C68C8-8369-E34B-85B3-74B2F68FA5AA}" srcId="{5F9A268F-A2D1-ED4C-B3D5-111336442BB9}" destId="{480542EF-3A0C-A340-B87C-CD09E373D3AB}" srcOrd="1" destOrd="0" parTransId="{D5F42B3C-23B8-F548-A25E-23B63016FE06}" sibTransId="{48525BC8-E16C-F34C-844B-3E0250EB61D0}"/>
    <dgm:cxn modelId="{390950CD-E063-9A4E-A845-B641287FD475}" type="presOf" srcId="{9DE1171D-7C0C-244E-AFE5-B8DB6C281755}" destId="{39DF602F-55E4-6340-B263-576F511419E1}" srcOrd="0" destOrd="0" presId="urn:microsoft.com/office/officeart/2005/8/layout/hChevron3"/>
    <dgm:cxn modelId="{5FEE70FF-9172-DE4C-A9DA-07D91B33BC44}" type="presOf" srcId="{C2975BF0-A004-C846-8F51-53EDBB296B26}" destId="{541558E6-109A-9643-9303-063E21E3580C}" srcOrd="0" destOrd="0" presId="urn:microsoft.com/office/officeart/2005/8/layout/hChevron3"/>
    <dgm:cxn modelId="{B5A7770D-3892-1E42-8AA6-A620A9EB1B1C}" type="presParOf" srcId="{3C2F3BA8-7246-E147-85D8-13C4C52DC89E}" destId="{541558E6-109A-9643-9303-063E21E3580C}" srcOrd="0" destOrd="0" presId="urn:microsoft.com/office/officeart/2005/8/layout/hChevron3"/>
    <dgm:cxn modelId="{6ED61395-3B03-3A45-8CE0-C7C25552B489}" type="presParOf" srcId="{3C2F3BA8-7246-E147-85D8-13C4C52DC89E}" destId="{68A0D62B-EA07-7246-9B1B-1B772C5A04F7}" srcOrd="1" destOrd="0" presId="urn:microsoft.com/office/officeart/2005/8/layout/hChevron3"/>
    <dgm:cxn modelId="{98EC9A67-7543-BA4F-B555-5999A2B71E48}" type="presParOf" srcId="{3C2F3BA8-7246-E147-85D8-13C4C52DC89E}" destId="{30B1BD7A-20BE-9949-91FE-6AEE51158CBB}" srcOrd="2" destOrd="0" presId="urn:microsoft.com/office/officeart/2005/8/layout/hChevron3"/>
    <dgm:cxn modelId="{3B2392F9-C36B-1D40-AB61-25F3CB4348F4}" type="presParOf" srcId="{3C2F3BA8-7246-E147-85D8-13C4C52DC89E}" destId="{EA80C51A-387C-2740-9DB1-D9CAC4B695A6}" srcOrd="3" destOrd="0" presId="urn:microsoft.com/office/officeart/2005/8/layout/hChevron3"/>
    <dgm:cxn modelId="{493E8591-053A-7E40-862C-696816B2ACCD}" type="presParOf" srcId="{3C2F3BA8-7246-E147-85D8-13C4C52DC89E}" destId="{381379B5-66A8-B84D-B4C3-6921D2CF528B}" srcOrd="4" destOrd="0" presId="urn:microsoft.com/office/officeart/2005/8/layout/hChevron3"/>
    <dgm:cxn modelId="{E53D4A51-42CC-C747-8652-C7D6E403A5C6}" type="presParOf" srcId="{3C2F3BA8-7246-E147-85D8-13C4C52DC89E}" destId="{87FF227D-D562-804F-9E35-83B0C4E4F4E4}" srcOrd="5" destOrd="0" presId="urn:microsoft.com/office/officeart/2005/8/layout/hChevron3"/>
    <dgm:cxn modelId="{6994BD68-ED88-F840-8C36-A9F1468D5142}" type="presParOf" srcId="{3C2F3BA8-7246-E147-85D8-13C4C52DC89E}" destId="{39DF602F-55E4-6340-B263-576F511419E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58E6-109A-9643-9303-063E21E3580C}">
      <dsp:nvSpPr>
        <dsp:cNvPr id="0" name=""/>
        <dsp:cNvSpPr/>
      </dsp:nvSpPr>
      <dsp:spPr>
        <a:xfrm>
          <a:off x="2812" y="1226254"/>
          <a:ext cx="2822227" cy="112889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 Design</a:t>
          </a:r>
        </a:p>
      </dsp:txBody>
      <dsp:txXfrm>
        <a:off x="2812" y="1226254"/>
        <a:ext cx="2540004" cy="1128891"/>
      </dsp:txXfrm>
    </dsp:sp>
    <dsp:sp modelId="{30B1BD7A-20BE-9949-91FE-6AEE51158CBB}">
      <dsp:nvSpPr>
        <dsp:cNvPr id="0" name=""/>
        <dsp:cNvSpPr/>
      </dsp:nvSpPr>
      <dsp:spPr>
        <a:xfrm>
          <a:off x="2260595" y="1226254"/>
          <a:ext cx="2822227" cy="1128891"/>
        </a:xfrm>
        <a:prstGeom prst="chevron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 Algorithm on Test Data using XPlane11</a:t>
          </a:r>
        </a:p>
      </dsp:txBody>
      <dsp:txXfrm>
        <a:off x="2825041" y="1226254"/>
        <a:ext cx="1693336" cy="1128891"/>
      </dsp:txXfrm>
    </dsp:sp>
    <dsp:sp modelId="{381379B5-66A8-B84D-B4C3-6921D2CF528B}">
      <dsp:nvSpPr>
        <dsp:cNvPr id="0" name=""/>
        <dsp:cNvSpPr/>
      </dsp:nvSpPr>
      <dsp:spPr>
        <a:xfrm>
          <a:off x="4518377" y="1226254"/>
          <a:ext cx="2822227" cy="1128891"/>
        </a:xfrm>
        <a:prstGeom prst="chevron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 algorithm into Lab Simulation Software</a:t>
          </a:r>
        </a:p>
      </dsp:txBody>
      <dsp:txXfrm>
        <a:off x="5082823" y="1226254"/>
        <a:ext cx="1693336" cy="1128891"/>
      </dsp:txXfrm>
    </dsp:sp>
    <dsp:sp modelId="{39DF602F-55E4-6340-B263-576F511419E1}">
      <dsp:nvSpPr>
        <dsp:cNvPr id="0" name=""/>
        <dsp:cNvSpPr/>
      </dsp:nvSpPr>
      <dsp:spPr>
        <a:xfrm>
          <a:off x="6776159" y="1226254"/>
          <a:ext cx="2822227" cy="1128891"/>
        </a:xfrm>
        <a:prstGeom prst="chevron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Expansion</a:t>
          </a:r>
        </a:p>
      </dsp:txBody>
      <dsp:txXfrm>
        <a:off x="7340605" y="1226254"/>
        <a:ext cx="1693336" cy="112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B601A-34D3-534E-8BE3-C2DE34A66DA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E675E-5A97-E844-983E-1E8C9C39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E675E-5A97-E844-983E-1E8C9C399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adverse conditions occur, such as weather, planes will return to station or the pilot has to quickly come up with a new flight plan on the fly (pun intended). This new flight plan is sometimes not optimal.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E675E-5A97-E844-983E-1E8C9C399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Use to create initial flight plan based on mission plan</a:t>
            </a:r>
          </a:p>
          <a:p>
            <a:pPr lvl="1"/>
            <a:r>
              <a:rPr lang="en-US" dirty="0"/>
              <a:t>If conditions appear to pilot or onboard sensors such as the weather radar, pilot can click a button and calculate new route.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E675E-5A97-E844-983E-1E8C9C399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167F-6D8D-344F-AF4B-6D3950655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Pathfinding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6572-F562-3041-83D7-414A37050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Derek </a:t>
            </a:r>
            <a:r>
              <a:rPr lang="en-US" dirty="0" err="1"/>
              <a:t>Trom</a:t>
            </a:r>
            <a:r>
              <a:rPr lang="en-US" dirty="0"/>
              <a:t> </a:t>
            </a:r>
          </a:p>
          <a:p>
            <a:r>
              <a:rPr lang="en-US" dirty="0"/>
              <a:t>CSCI492 </a:t>
            </a:r>
          </a:p>
        </p:txBody>
      </p:sp>
    </p:spTree>
    <p:extLst>
      <p:ext uri="{BB962C8B-B14F-4D97-AF65-F5344CB8AC3E}">
        <p14:creationId xmlns:p14="http://schemas.microsoft.com/office/powerpoint/2010/main" val="208186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1ED6D-AF64-7644-AC27-2FFF2250D518}"/>
              </a:ext>
            </a:extLst>
          </p:cNvPr>
          <p:cNvSpPr txBox="1"/>
          <p:nvPr/>
        </p:nvSpPr>
        <p:spPr>
          <a:xfrm>
            <a:off x="2576945" y="1923803"/>
            <a:ext cx="7386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08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14A4-645A-8849-894F-08947DC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Goals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8ABBA80-979F-2B4F-988E-D2386B7C9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9638" r="1963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943494-BAFA-6049-B606-C0F3957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Design and implement an algorithm for pathfinding of a plane in a 3d space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for beyond line of sight flight (UAS) using the onboard radars and sensors as well as manned aircraft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data fusion of generated flight paths to find best route</a:t>
            </a:r>
          </a:p>
        </p:txBody>
      </p:sp>
    </p:spTree>
    <p:extLst>
      <p:ext uri="{BB962C8B-B14F-4D97-AF65-F5344CB8AC3E}">
        <p14:creationId xmlns:p14="http://schemas.microsoft.com/office/powerpoint/2010/main" val="13504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B93-56D1-9642-AC98-FE3AF2C4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6061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7E46E6-588F-3F48-8644-37E8CC9B85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562" r="1156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4E0C7-61ED-BD43-A237-8B83CF23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721921"/>
            <a:ext cx="3855720" cy="465512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Northrop Grumman Flight Simulation 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UAS are flown beyond line of sight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Mission optimization is the top priority of this project in order to accomplish as much of the mission plan as possible   </a:t>
            </a:r>
          </a:p>
        </p:txBody>
      </p:sp>
    </p:spTree>
    <p:extLst>
      <p:ext uri="{BB962C8B-B14F-4D97-AF65-F5344CB8AC3E}">
        <p14:creationId xmlns:p14="http://schemas.microsoft.com/office/powerpoint/2010/main" val="5650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39739B-BE6E-204C-8BB3-D41775BE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Merit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EB146-12EA-3A4A-943E-2A6E6072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algorithms to be used in conjunction with this project are all public knowledge</a:t>
            </a:r>
          </a:p>
          <a:p>
            <a:r>
              <a:rPr lang="en-US" dirty="0"/>
              <a:t>The use of this project will be able to be modified for different software, mission needs, and aircraft</a:t>
            </a:r>
          </a:p>
          <a:p>
            <a:r>
              <a:rPr lang="en-US" dirty="0"/>
              <a:t>This could be applied to not only UAS but it could also be applied to land surveillance as well as disaster recovery situations where aerial coverage is needed</a:t>
            </a:r>
          </a:p>
          <a:p>
            <a:r>
              <a:rPr lang="en-US" dirty="0"/>
              <a:t>Nyquist-Shannon sampling theorem will be used along the flight path as the sampling rate to show viability of data   </a:t>
            </a:r>
          </a:p>
        </p:txBody>
      </p:sp>
    </p:spTree>
    <p:extLst>
      <p:ext uri="{BB962C8B-B14F-4D97-AF65-F5344CB8AC3E}">
        <p14:creationId xmlns:p14="http://schemas.microsoft.com/office/powerpoint/2010/main" val="23392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4DF5C-F3F1-1449-8B0F-C8BB3825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Design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62DBAD-ADD0-4649-ADB6-438EB0264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885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66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639C-8C43-854F-BF14-9185747C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8C95-B3DE-EA40-84E1-3582F4C1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77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Greedy algorithm for scheduling and initial flight path creation</a:t>
            </a:r>
          </a:p>
          <a:p>
            <a:r>
              <a:rPr lang="en-US" dirty="0"/>
              <a:t>Use a* and other algorithms for determining a new flight path based on constraints</a:t>
            </a:r>
          </a:p>
          <a:p>
            <a:r>
              <a:rPr lang="en-US" dirty="0"/>
              <a:t>Current Restraints Identified: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Communication connections</a:t>
            </a:r>
          </a:p>
          <a:p>
            <a:pPr lvl="1"/>
            <a:r>
              <a:rPr lang="en-US" dirty="0"/>
              <a:t>Data Collection points </a:t>
            </a:r>
          </a:p>
          <a:p>
            <a:pPr lvl="1"/>
            <a:r>
              <a:rPr lang="en-US" dirty="0"/>
              <a:t>Restricted air space </a:t>
            </a:r>
          </a:p>
          <a:p>
            <a:pPr lvl="2"/>
            <a:r>
              <a:rPr lang="en-US" dirty="0"/>
              <a:t>Predetermined(restricted air space, altitude)</a:t>
            </a:r>
          </a:p>
          <a:p>
            <a:pPr lvl="2"/>
            <a:r>
              <a:rPr lang="en-US" dirty="0"/>
              <a:t>Undetermined(weather systems etc.)</a:t>
            </a:r>
          </a:p>
          <a:p>
            <a:r>
              <a:rPr lang="en-US" dirty="0"/>
              <a:t>Use data fusion to determine best path and give a confidence factor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2A2-F1EC-B945-91A4-DA9B37BA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13" y="685800"/>
            <a:ext cx="4417621" cy="1261753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CAD0-F3CF-4E46-BF78-75FD9F8D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 premade flight paths to implement the algorithm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Xplane11 a flight simulation software show current flight path and the deviated flight path for proof of concept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current project plugin already implemented to fly the plane along the flight path.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Show the initial path and deviated path generated</a:t>
            </a: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4989F66-9411-8446-9837-667733E855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53" r="2789"/>
          <a:stretch/>
        </p:blipFill>
        <p:spPr>
          <a:xfrm>
            <a:off x="5533901" y="0"/>
            <a:ext cx="7988135" cy="6857999"/>
          </a:xfrm>
        </p:spPr>
      </p:pic>
    </p:spTree>
    <p:extLst>
      <p:ext uri="{BB962C8B-B14F-4D97-AF65-F5344CB8AC3E}">
        <p14:creationId xmlns:p14="http://schemas.microsoft.com/office/powerpoint/2010/main" val="50697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9E540-F1A3-F641-8758-56F84D37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Into Existing Simulation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D7BAF-65A0-5B43-8A6E-A90956351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Initial Release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9111E2-5FBB-E948-8CF5-505CEED77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off of data files that will be predetermined to test the algorithm</a:t>
            </a:r>
          </a:p>
          <a:p>
            <a:r>
              <a:rPr lang="en-US" dirty="0"/>
              <a:t>Most likely in the form of a csv</a:t>
            </a:r>
          </a:p>
          <a:p>
            <a:r>
              <a:rPr lang="en-US" dirty="0"/>
              <a:t>Will be gathered by flying in XPlane11 and outputting at least two times the sampling rate from existing flight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976DD5-B977-0341-9EEC-8131922B5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/>
              <a:t>Future Release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A1C3B0-90A0-194B-BDB5-0FCADE07BA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Change from predetermined data that will be fed into XPlane11</a:t>
            </a:r>
          </a:p>
          <a:p>
            <a:r>
              <a:rPr lang="en-US" dirty="0"/>
              <a:t>Modify to read in packet data from simulation environment as well as output packet data</a:t>
            </a:r>
          </a:p>
        </p:txBody>
      </p:sp>
    </p:spTree>
    <p:extLst>
      <p:ext uri="{BB962C8B-B14F-4D97-AF65-F5344CB8AC3E}">
        <p14:creationId xmlns:p14="http://schemas.microsoft.com/office/powerpoint/2010/main" val="297114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C6408-30B3-1749-B78D-9388C6D0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0D569-1782-B541-909C-600458E9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UI for Pilots to Interact with</a:t>
            </a:r>
          </a:p>
          <a:p>
            <a:r>
              <a:rPr lang="en-US" dirty="0"/>
              <a:t>Expand to closed loop simulations so that data for the environment and the algorithm are separated. </a:t>
            </a:r>
          </a:p>
          <a:p>
            <a:r>
              <a:rPr lang="en-US" dirty="0"/>
              <a:t>Read in real time weather data from radars in the simulation</a:t>
            </a:r>
          </a:p>
          <a:p>
            <a:r>
              <a:rPr lang="en-US" dirty="0"/>
              <a:t>Implement in live aircraft scenarios </a:t>
            </a:r>
          </a:p>
        </p:txBody>
      </p:sp>
    </p:spTree>
    <p:extLst>
      <p:ext uri="{BB962C8B-B14F-4D97-AF65-F5344CB8AC3E}">
        <p14:creationId xmlns:p14="http://schemas.microsoft.com/office/powerpoint/2010/main" val="33077989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</TotalTime>
  <Words>505</Words>
  <Application>Microsoft Macintosh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Flight Pathfinding</vt:lpstr>
      <vt:lpstr>Summary of Goals</vt:lpstr>
      <vt:lpstr>Background</vt:lpstr>
      <vt:lpstr>Scientific Merit</vt:lpstr>
      <vt:lpstr>Strategy and Design</vt:lpstr>
      <vt:lpstr>Algorithm Design</vt:lpstr>
      <vt:lpstr>Implementation</vt:lpstr>
      <vt:lpstr>Integrate Into Existing Simulation </vt:lpstr>
      <vt:lpstr>Future Goals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Pathfinding</dc:title>
  <dc:creator>Microsoft Office User</dc:creator>
  <cp:lastModifiedBy>Microsoft Office User</cp:lastModifiedBy>
  <cp:revision>19</cp:revision>
  <dcterms:created xsi:type="dcterms:W3CDTF">2020-10-06T02:21:27Z</dcterms:created>
  <dcterms:modified xsi:type="dcterms:W3CDTF">2020-10-06T19:54:01Z</dcterms:modified>
</cp:coreProperties>
</file>