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2015年2月3日星期二,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2015年2月3日星期二,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LotteryDRAW</a:t>
            </a:r>
            <a:endParaRPr kumimoji="1"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嘉實資訊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95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程式架構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Web Server: </a:t>
            </a:r>
            <a:r>
              <a:rPr kumimoji="1" lang="en-US" altLang="zh-TW" dirty="0" err="1" smtClean="0"/>
              <a:t>Node.js</a:t>
            </a:r>
            <a:endParaRPr kumimoji="1" lang="en-US" altLang="zh-TW" dirty="0" smtClean="0"/>
          </a:p>
          <a:p>
            <a:r>
              <a:rPr kumimoji="1" lang="en-US" altLang="zh-TW" dirty="0" smtClean="0"/>
              <a:t>Web Front-end: </a:t>
            </a:r>
            <a:r>
              <a:rPr kumimoji="1" lang="en-US" altLang="zh-TW" dirty="0" err="1" smtClean="0"/>
              <a:t>AngularJS</a:t>
            </a:r>
            <a:endParaRPr kumimoji="1" lang="en-US" altLang="zh-TW" dirty="0" smtClean="0"/>
          </a:p>
          <a:p>
            <a:r>
              <a:rPr kumimoji="1" lang="zh-TW" altLang="en-US" dirty="0" smtClean="0"/>
              <a:t>包裝方式</a:t>
            </a:r>
            <a:r>
              <a:rPr kumimoji="1" lang="en-US" altLang="zh-TW" dirty="0" smtClean="0"/>
              <a:t>: Node-</a:t>
            </a:r>
            <a:r>
              <a:rPr kumimoji="1" lang="en-US" altLang="zh-TW" dirty="0" err="1" smtClean="0"/>
              <a:t>WebKit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考慮到抽獎現場可能沒有網路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2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抽獎資料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人員名單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employee.xlsx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每個部門一個</a:t>
            </a:r>
            <a:r>
              <a:rPr kumimoji="1" lang="en-US" altLang="zh-TW" dirty="0" smtClean="0"/>
              <a:t>tab, tab</a:t>
            </a:r>
            <a:r>
              <a:rPr kumimoji="1" lang="zh-TW" altLang="en-US" dirty="0" smtClean="0"/>
              <a:t>的名稱為部門名稱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人員欄位資料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職稱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沒有使用</a:t>
            </a:r>
            <a:r>
              <a:rPr kumimoji="1" lang="en-US" altLang="zh-TW" dirty="0" smtClean="0"/>
              <a:t>),</a:t>
            </a:r>
            <a:r>
              <a:rPr kumimoji="1" lang="zh-TW" altLang="en-US" dirty="0" smtClean="0"/>
              <a:t>姓名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可抽獎類型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資格標記</a:t>
            </a:r>
            <a:endParaRPr kumimoji="1" lang="en-US" altLang="zh-TW" dirty="0" smtClean="0"/>
          </a:p>
          <a:p>
            <a:r>
              <a:rPr kumimoji="1" lang="zh-TW" altLang="en-US" dirty="0" smtClean="0"/>
              <a:t>獎項名單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prize.xlsx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編號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標題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內容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數量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類型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標記限制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每次抽出數量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目前只有兩種</a:t>
            </a:r>
            <a:r>
              <a:rPr kumimoji="1" lang="en-US" altLang="zh-TW" dirty="0" smtClean="0"/>
              <a:t>layout: </a:t>
            </a:r>
            <a:r>
              <a:rPr kumimoji="1" lang="zh-TW" altLang="en-US" dirty="0" smtClean="0"/>
              <a:t>大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每頁</a:t>
            </a:r>
            <a:r>
              <a:rPr kumimoji="1" lang="en-US" altLang="zh-TW" dirty="0" smtClean="0"/>
              <a:t>10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),</a:t>
            </a:r>
            <a:r>
              <a:rPr kumimoji="1" lang="zh-TW" altLang="en-US" dirty="0" smtClean="0"/>
              <a:t> 小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每頁最多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)</a:t>
            </a:r>
          </a:p>
          <a:p>
            <a:r>
              <a:rPr kumimoji="1" lang="zh-TW" altLang="en-US" dirty="0" smtClean="0"/>
              <a:t>抽獎規則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不同的分類獨立抽出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例如最後加碼獎如果是與先前的獎項資格獨立的話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則可以設定不同的分類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同一分類內可以設定限制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例如最後的幾個獎項必須是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年以上的員工才能抽出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則可以設定標記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與員工資料上的標記</a:t>
            </a:r>
            <a:r>
              <a:rPr kumimoji="1" lang="en-US" altLang="zh-TW" dirty="0" smtClean="0"/>
              <a:t>match</a:t>
            </a:r>
            <a:r>
              <a:rPr kumimoji="1" lang="zh-TW" altLang="en-US" dirty="0" smtClean="0"/>
              <a:t>才符合資格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pPr marL="27432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25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其餘功能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棄權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捐出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抽到後點選人員</a:t>
            </a:r>
            <a:r>
              <a:rPr kumimoji="1" lang="en-US" altLang="zh-TW" dirty="0" smtClean="0"/>
              <a:t>icon</a:t>
            </a:r>
            <a:r>
              <a:rPr kumimoji="1" lang="zh-TW" altLang="en-US" dirty="0" smtClean="0"/>
              <a:t>可以確認是否要放棄獎項</a:t>
            </a:r>
            <a:endParaRPr kumimoji="1" lang="en-US" altLang="zh-TW" dirty="0"/>
          </a:p>
          <a:p>
            <a:r>
              <a:rPr kumimoji="1" lang="zh-TW" altLang="en-US" dirty="0" smtClean="0"/>
              <a:t>加碼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點選獎項數量</a:t>
            </a:r>
            <a:r>
              <a:rPr kumimoji="1" lang="en-US" altLang="zh-TW" dirty="0" smtClean="0"/>
              <a:t>icon</a:t>
            </a:r>
            <a:r>
              <a:rPr kumimoji="1" lang="zh-TW" altLang="en-US" dirty="0" smtClean="0"/>
              <a:t>可以確認是否要臨時加碼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語音唱名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透過中研院的語音合成服務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先事先下載每個人員名稱的語音檔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抽到後播出人員的姓名</a:t>
            </a:r>
            <a:endParaRPr kumimoji="1" lang="en-US" altLang="zh-TW" dirty="0" smtClean="0"/>
          </a:p>
          <a:p>
            <a:r>
              <a:rPr kumimoji="1" lang="zh-TW" altLang="en-US" dirty="0" smtClean="0"/>
              <a:t>系統設定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透過</a:t>
            </a:r>
            <a:r>
              <a:rPr kumimoji="1" lang="en-US" altLang="zh-TW" dirty="0" err="1" smtClean="0"/>
              <a:t>config.json</a:t>
            </a:r>
            <a:r>
              <a:rPr kumimoji="1" lang="zh-TW" altLang="en-US" dirty="0" smtClean="0"/>
              <a:t>可以定義抽獎翻牌的間隔以及是否要啟動語音唱名</a:t>
            </a:r>
            <a:endParaRPr kumimoji="1" lang="en-US" altLang="zh-TW" dirty="0" smtClean="0"/>
          </a:p>
          <a:p>
            <a:r>
              <a:rPr kumimoji="1" lang="zh-TW" altLang="en-US" dirty="0" smtClean="0"/>
              <a:t>得獎名單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未得獎名單</a:t>
            </a:r>
            <a:endParaRPr kumimoji="1" lang="en-US" altLang="zh-TW" dirty="0" smtClean="0"/>
          </a:p>
          <a:p>
            <a:r>
              <a:rPr kumimoji="1" lang="zh-TW" altLang="en-US" dirty="0" smtClean="0"/>
              <a:t>重新</a:t>
            </a:r>
            <a:r>
              <a:rPr kumimoji="1" lang="en-US" altLang="zh-TW" dirty="0" smtClean="0"/>
              <a:t>reset</a:t>
            </a:r>
          </a:p>
          <a:p>
            <a:r>
              <a:rPr kumimoji="1" lang="zh-TW" altLang="en-US" dirty="0" smtClean="0"/>
              <a:t>重新載入資料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修改人員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獎項資料後重新載入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10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Server</a:t>
            </a:r>
            <a:r>
              <a:rPr kumimoji="1" lang="zh-TW" altLang="en-US" dirty="0" smtClean="0"/>
              <a:t>流程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 smtClean="0"/>
              <a:t>app.js</a:t>
            </a:r>
            <a:r>
              <a:rPr kumimoji="1" lang="en-US" altLang="zh-TW" dirty="0" smtClean="0"/>
              <a:t> (server</a:t>
            </a:r>
            <a:r>
              <a:rPr kumimoji="1" lang="zh-TW" altLang="en-US" dirty="0" smtClean="0"/>
              <a:t>主程式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啟動</a:t>
            </a:r>
            <a:r>
              <a:rPr kumimoji="1" lang="en-US" altLang="zh-TW" dirty="0" smtClean="0"/>
              <a:t>game engine (</a:t>
            </a:r>
            <a:r>
              <a:rPr kumimoji="1" lang="en-US" altLang="zh-TW" dirty="0" err="1" smtClean="0"/>
              <a:t>game.js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啟動</a:t>
            </a:r>
            <a:r>
              <a:rPr kumimoji="1" lang="en-US" altLang="zh-TW" dirty="0" smtClean="0"/>
              <a:t>web server (</a:t>
            </a:r>
            <a:r>
              <a:rPr kumimoji="1" lang="en-US" altLang="zh-TW" dirty="0" err="1" smtClean="0"/>
              <a:t>webserver.js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webserver.js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Based on </a:t>
            </a:r>
            <a:r>
              <a:rPr kumimoji="1" lang="en-US" altLang="zh-TW" dirty="0" err="1" smtClean="0"/>
              <a:t>node.js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express framework</a:t>
            </a:r>
          </a:p>
          <a:p>
            <a:pPr lvl="1"/>
            <a:r>
              <a:rPr kumimoji="1" lang="zh-TW" altLang="en-US" dirty="0" smtClean="0"/>
              <a:t>前台檔案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放置於</a:t>
            </a:r>
            <a:r>
              <a:rPr kumimoji="1" lang="en-US" altLang="zh-TW" dirty="0" smtClean="0"/>
              <a:t>web</a:t>
            </a:r>
            <a:r>
              <a:rPr kumimoji="1" lang="zh-TW" altLang="en-US" dirty="0" smtClean="0"/>
              <a:t>目錄底下</a:t>
            </a:r>
            <a:r>
              <a:rPr kumimoji="1" lang="en-US" altLang="zh-TW" dirty="0" smtClean="0"/>
              <a:t> (html, </a:t>
            </a:r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, image, etc.)</a:t>
            </a:r>
          </a:p>
          <a:p>
            <a:pPr lvl="1"/>
            <a:r>
              <a:rPr kumimoji="1" lang="en-US" altLang="zh-TW" dirty="0" smtClean="0"/>
              <a:t>Web server API: implement</a:t>
            </a:r>
            <a:r>
              <a:rPr kumimoji="1" lang="zh-TW" altLang="en-US" dirty="0" smtClean="0"/>
              <a:t>在</a:t>
            </a:r>
            <a:r>
              <a:rPr kumimoji="1" lang="en-US" altLang="zh-TW" dirty="0" err="1" smtClean="0"/>
              <a:t>webserver.js</a:t>
            </a:r>
            <a:r>
              <a:rPr kumimoji="1" lang="zh-TW" altLang="en-US" dirty="0" smtClean="0"/>
              <a:t>內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json</a:t>
            </a:r>
            <a:r>
              <a:rPr kumimoji="1" lang="en-US" altLang="zh-TW" dirty="0" smtClean="0"/>
              <a:t> style, </a:t>
            </a:r>
            <a:r>
              <a:rPr kumimoji="1" lang="zh-TW" altLang="en-US" dirty="0" smtClean="0"/>
              <a:t>從前端</a:t>
            </a:r>
            <a:r>
              <a:rPr kumimoji="1" lang="en-US" altLang="zh-TW" dirty="0" smtClean="0"/>
              <a:t>html </a:t>
            </a:r>
            <a:r>
              <a:rPr kumimoji="1" lang="en-US" altLang="zh-TW" dirty="0" err="1" smtClean="0"/>
              <a:t>ajax</a:t>
            </a:r>
            <a:r>
              <a:rPr kumimoji="1" lang="en-US" altLang="zh-TW" dirty="0" smtClean="0"/>
              <a:t> call</a:t>
            </a:r>
            <a:r>
              <a:rPr kumimoji="1" lang="zh-TW" altLang="en-US" dirty="0" smtClean="0"/>
              <a:t>回取資料</a:t>
            </a:r>
            <a:endParaRPr kumimoji="1" lang="en-US" altLang="zh-TW" dirty="0" smtClean="0"/>
          </a:p>
          <a:p>
            <a:r>
              <a:rPr kumimoji="1" lang="zh-TW" altLang="en-US" dirty="0" smtClean="0"/>
              <a:t>資料檔案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放在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目錄底下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employee.xlsx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prize.xslx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都是</a:t>
            </a:r>
            <a:r>
              <a:rPr kumimoji="1" lang="en-US" altLang="zh-TW" dirty="0" err="1" smtClean="0"/>
              <a:t>readonly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 smtClean="0"/>
              <a:t>winner.json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得獎名單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en-US" altLang="zh-TW" dirty="0" err="1" smtClean="0"/>
              <a:t>prizeextra.json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獎項加碼紀錄</a:t>
            </a:r>
            <a:r>
              <a:rPr kumimoji="1" lang="en-US" altLang="zh-TW" dirty="0" smtClean="0"/>
              <a:t>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06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程式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bin/</a:t>
            </a:r>
            <a:r>
              <a:rPr kumimoji="1" lang="en-US" altLang="zh-TW" dirty="0" err="1" smtClean="0"/>
              <a:t>downloadtts.js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用來</a:t>
            </a:r>
            <a:r>
              <a:rPr kumimoji="1" lang="en-US" altLang="zh-TW" dirty="0" smtClean="0"/>
              <a:t>batch</a:t>
            </a:r>
            <a:r>
              <a:rPr kumimoji="1" lang="zh-TW" altLang="en-US" dirty="0" smtClean="0"/>
              <a:t>下載</a:t>
            </a:r>
            <a:r>
              <a:rPr kumimoji="1" lang="en-US" altLang="zh-TW" dirty="0" smtClean="0"/>
              <a:t>employee</a:t>
            </a:r>
            <a:r>
              <a:rPr kumimoji="1" lang="zh-TW" altLang="en-US" dirty="0" smtClean="0"/>
              <a:t>的語音檔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$ </a:t>
            </a:r>
            <a:r>
              <a:rPr kumimoji="1" lang="en-US" altLang="zh-TW" dirty="0" err="1" smtClean="0"/>
              <a:t>downloadtts.js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employeefile</a:t>
            </a:r>
            <a:r>
              <a:rPr kumimoji="1" lang="en-US" altLang="zh-TW" dirty="0" smtClean="0"/>
              <a:t>=../data/</a:t>
            </a:r>
            <a:r>
              <a:rPr kumimoji="1" lang="en-US" altLang="zh-TW" dirty="0" err="1" smtClean="0"/>
              <a:t>employee.xlsx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outputfolder</a:t>
            </a:r>
            <a:r>
              <a:rPr kumimoji="1" lang="en-US" altLang="zh-TW" dirty="0" smtClean="0"/>
              <a:t>=../web/</a:t>
            </a:r>
            <a:r>
              <a:rPr kumimoji="1" lang="en-US" altLang="zh-TW" dirty="0" err="1" smtClean="0"/>
              <a:t>tts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96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</a:t>
            </a:r>
            <a:r>
              <a:rPr kumimoji="1" lang="zh-TW" altLang="en-US" dirty="0" smtClean="0"/>
              <a:t>前台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Index.html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主網頁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result.html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得獎結果頁面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candidates.html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未得獎名單頁面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main.css</a:t>
            </a:r>
            <a:r>
              <a:rPr kumimoji="1" lang="en-US" altLang="zh-TW" dirty="0" smtClean="0"/>
              <a:t> </a:t>
            </a:r>
          </a:p>
          <a:p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main.js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index.html</a:t>
            </a:r>
            <a:r>
              <a:rPr kumimoji="1" lang="zh-TW" altLang="en-US" dirty="0" smtClean="0"/>
              <a:t>的程式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result.js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result.html</a:t>
            </a:r>
            <a:r>
              <a:rPr kumimoji="1" lang="zh-TW" altLang="en-US" dirty="0" smtClean="0"/>
              <a:t>的程式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/>
              <a:t>j</a:t>
            </a:r>
            <a:r>
              <a:rPr kumimoji="1" lang="en-US" altLang="zh-TW" dirty="0" err="1" smtClean="0"/>
              <a:t>s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candidates.js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candidates.html</a:t>
            </a:r>
            <a:r>
              <a:rPr kumimoji="1" lang="zh-TW" altLang="en-US" dirty="0" smtClean="0"/>
              <a:t>的程式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tts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放置員工語音檔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22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Node.js</a:t>
            </a:r>
            <a:r>
              <a:rPr kumimoji="1" lang="zh-TW" altLang="en-US" dirty="0" smtClean="0"/>
              <a:t>啟動方式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$ node lib/</a:t>
            </a:r>
            <a:r>
              <a:rPr kumimoji="1" lang="en-US" altLang="zh-TW" dirty="0" err="1" smtClean="0"/>
              <a:t>app.js</a:t>
            </a:r>
            <a:endParaRPr kumimoji="1" lang="en-US" altLang="zh-TW" dirty="0" smtClean="0"/>
          </a:p>
          <a:p>
            <a:r>
              <a:rPr kumimoji="1" lang="zh-TW" altLang="en-US" dirty="0" smtClean="0"/>
              <a:t>開啟</a:t>
            </a:r>
            <a:r>
              <a:rPr kumimoji="1" lang="en-US" altLang="zh-TW" dirty="0" smtClean="0"/>
              <a:t>browser</a:t>
            </a:r>
            <a:r>
              <a:rPr kumimoji="1" lang="zh-TW" altLang="en-US" dirty="0" smtClean="0"/>
              <a:t>連到</a:t>
            </a:r>
            <a:r>
              <a:rPr kumimoji="1" lang="en-US" altLang="zh-TW" dirty="0"/>
              <a:t> </a:t>
            </a:r>
            <a:r>
              <a:rPr kumimoji="1" lang="en-US" altLang="zh-TW" dirty="0" smtClean="0">
                <a:hlinkClick r:id="rId2"/>
              </a:rPr>
              <a:t>http://localhost:3000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0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Node-</a:t>
            </a:r>
            <a:r>
              <a:rPr kumimoji="1" lang="en-US" altLang="zh-TW" dirty="0" err="1" smtClean="0"/>
              <a:t>Webkit</a:t>
            </a:r>
            <a:r>
              <a:rPr kumimoji="1" lang="zh-TW" altLang="en-US" dirty="0" smtClean="0"/>
              <a:t>包裝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package.json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設定啟動的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為</a:t>
            </a:r>
            <a:r>
              <a:rPr kumimoji="1" lang="en-US" altLang="zh-TW" dirty="0" err="1" smtClean="0"/>
              <a:t>nw.html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nw.html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啟動</a:t>
            </a:r>
            <a:r>
              <a:rPr kumimoji="1" lang="en-US" altLang="zh-TW" dirty="0" err="1" smtClean="0"/>
              <a:t>app.js</a:t>
            </a:r>
            <a:r>
              <a:rPr kumimoji="1" lang="en-US" altLang="zh-TW" dirty="0" smtClean="0"/>
              <a:t> (</a:t>
            </a:r>
            <a:r>
              <a:rPr kumimoji="1" lang="zh-TW" altLang="en-US" dirty="0" smtClean="0"/>
              <a:t>會把</a:t>
            </a:r>
            <a:r>
              <a:rPr kumimoji="1" lang="en-US" altLang="zh-TW" dirty="0" smtClean="0"/>
              <a:t>webserver</a:t>
            </a:r>
            <a:r>
              <a:rPr kumimoji="1" lang="zh-TW" altLang="en-US" dirty="0" smtClean="0"/>
              <a:t>帶起來</a:t>
            </a:r>
            <a:r>
              <a:rPr kumimoji="1" lang="en-US" altLang="zh-TW" dirty="0" smtClean="0"/>
              <a:t>), </a:t>
            </a:r>
            <a:r>
              <a:rPr kumimoji="1" lang="zh-TW" altLang="en-US" dirty="0" smtClean="0"/>
              <a:t>然後連到</a:t>
            </a:r>
            <a:r>
              <a:rPr kumimoji="1" lang="en-US" altLang="zh-TW" dirty="0" err="1" smtClean="0"/>
              <a:t>index.html</a:t>
            </a:r>
            <a:endParaRPr kumimoji="1" lang="en-US" altLang="zh-TW" dirty="0" smtClean="0"/>
          </a:p>
          <a:p>
            <a:r>
              <a:rPr kumimoji="1" lang="zh-TW" altLang="en-US" dirty="0" smtClean="0"/>
              <a:t>啟動方式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直接執行</a:t>
            </a:r>
            <a:r>
              <a:rPr kumimoji="1" lang="en-US" altLang="zh-TW" dirty="0" err="1" smtClean="0"/>
              <a:t>nw.exe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10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127</TotalTime>
  <Words>404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LotteryDRAW</vt:lpstr>
      <vt:lpstr>程式架構</vt:lpstr>
      <vt:lpstr>抽獎資料</vt:lpstr>
      <vt:lpstr>其餘功能</vt:lpstr>
      <vt:lpstr>Server流程</vt:lpstr>
      <vt:lpstr>Batch程式</vt:lpstr>
      <vt:lpstr>Web 前台</vt:lpstr>
      <vt:lpstr>Node.js啟動方式</vt:lpstr>
      <vt:lpstr>Node-Webkit包裝</vt:lpstr>
    </vt:vector>
  </TitlesOfParts>
  <Company>SysJust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LotteryDRAW</dc:title>
  <dc:creator>Derek Tu</dc:creator>
  <cp:lastModifiedBy>Derek Tu</cp:lastModifiedBy>
  <cp:revision>13</cp:revision>
  <dcterms:created xsi:type="dcterms:W3CDTF">2015-02-03T04:22:52Z</dcterms:created>
  <dcterms:modified xsi:type="dcterms:W3CDTF">2015-02-03T07:29:35Z</dcterms:modified>
</cp:coreProperties>
</file>