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78"/>
  </p:normalViewPr>
  <p:slideViewPr>
    <p:cSldViewPr snapToGrid="0" snapToObjects="1">
      <p:cViewPr varScale="1">
        <p:scale>
          <a:sx n="117" d="100"/>
          <a:sy n="117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6EDD5-4D7E-3E47-88CD-90C801887D7D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60A38-33F9-F94F-B4AD-4A696DB1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0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14887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27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3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90127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67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33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5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6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A54C80-263E-416B-A8E0-580EDEADCBDC}" type="datetimeFigureOut">
              <a:rPr lang="en-US" smtClean="0"/>
              <a:t>3/25/15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7322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024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4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br>
              <a:rPr lang="en-US" dirty="0" smtClean="0"/>
            </a:br>
            <a:r>
              <a:rPr lang="en-US" dirty="0" err="1" smtClean="0"/>
              <a:t>Node.js</a:t>
            </a:r>
            <a:r>
              <a:rPr lang="en-US" dirty="0" smtClean="0"/>
              <a:t> + </a:t>
            </a:r>
            <a:r>
              <a:rPr lang="en-US" dirty="0" err="1" smtClean="0"/>
              <a:t>NW.js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dule count 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66" y="391885"/>
            <a:ext cx="8714691" cy="5268686"/>
          </a:xfrm>
        </p:spPr>
      </p:pic>
      <p:sp>
        <p:nvSpPr>
          <p:cNvPr id="5" name="TextBox 4"/>
          <p:cNvSpPr txBox="1"/>
          <p:nvPr/>
        </p:nvSpPr>
        <p:spPr>
          <a:xfrm>
            <a:off x="4691743" y="5812971"/>
            <a:ext cx="321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www.modulecounts.com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3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dule count 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65" y="885523"/>
            <a:ext cx="10498070" cy="4818590"/>
          </a:xfrm>
        </p:spPr>
      </p:pic>
      <p:sp>
        <p:nvSpPr>
          <p:cNvPr id="5" name="Rectangle 4"/>
          <p:cNvSpPr/>
          <p:nvPr/>
        </p:nvSpPr>
        <p:spPr>
          <a:xfrm>
            <a:off x="1415143" y="2645230"/>
            <a:ext cx="10232571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15143" y="4098472"/>
            <a:ext cx="10232571" cy="24492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15143" y="1208314"/>
            <a:ext cx="10232571" cy="2449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&amp; </a:t>
            </a:r>
            <a:r>
              <a:rPr lang="en-US" dirty="0" err="1" smtClean="0"/>
              <a:t>package.json</a:t>
            </a:r>
            <a:endParaRPr lang="en-US" dirty="0"/>
          </a:p>
        </p:txBody>
      </p:sp>
      <p:pic>
        <p:nvPicPr>
          <p:cNvPr id="5" name="Content Placeholder 4" descr="npm ini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14" y="2313744"/>
            <a:ext cx="9601200" cy="1718884"/>
          </a:xfrm>
        </p:spPr>
      </p:pic>
    </p:spTree>
    <p:extLst>
      <p:ext uri="{BB962C8B-B14F-4D97-AF65-F5344CB8AC3E}">
        <p14:creationId xmlns:p14="http://schemas.microsoft.com/office/powerpoint/2010/main" val="3793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ckage.js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58" y="1251338"/>
            <a:ext cx="9491829" cy="4474547"/>
          </a:xfrm>
        </p:spPr>
      </p:pic>
      <p:sp>
        <p:nvSpPr>
          <p:cNvPr id="5" name="TextBox 4"/>
          <p:cNvSpPr txBox="1"/>
          <p:nvPr/>
        </p:nvSpPr>
        <p:spPr>
          <a:xfrm>
            <a:off x="5431972" y="751114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ackage.json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pm instal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1066885"/>
            <a:ext cx="9601200" cy="925115"/>
          </a:xfrm>
        </p:spPr>
      </p:pic>
      <p:pic>
        <p:nvPicPr>
          <p:cNvPr id="5" name="Picture 4" descr="npm install glob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2351314"/>
            <a:ext cx="9601200" cy="1186104"/>
          </a:xfrm>
          <a:prstGeom prst="rect">
            <a:avLst/>
          </a:prstGeom>
        </p:spPr>
      </p:pic>
      <p:pic>
        <p:nvPicPr>
          <p:cNvPr id="6" name="Picture 5" descr="npm uninsta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3896732"/>
            <a:ext cx="9601200" cy="877394"/>
          </a:xfrm>
          <a:prstGeom prst="rect">
            <a:avLst/>
          </a:prstGeom>
        </p:spPr>
      </p:pic>
      <p:pic>
        <p:nvPicPr>
          <p:cNvPr id="7" name="Picture 6" descr="npm install to another 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5133440"/>
            <a:ext cx="95631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808514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How to write our own modules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dcount obje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14" y="707572"/>
            <a:ext cx="8912120" cy="5965371"/>
          </a:xfrm>
        </p:spPr>
      </p:pic>
      <p:sp>
        <p:nvSpPr>
          <p:cNvPr id="5" name="TextBox 4"/>
          <p:cNvSpPr txBox="1"/>
          <p:nvPr/>
        </p:nvSpPr>
        <p:spPr>
          <a:xfrm>
            <a:off x="5540829" y="261257"/>
            <a:ext cx="141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dirty="0" err="1" smtClean="0"/>
              <a:t>ordcount.js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69030" y="6215742"/>
            <a:ext cx="8371114" cy="326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c3.js use wordcount obje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" y="1573087"/>
            <a:ext cx="9601200" cy="3483226"/>
          </a:xfrm>
        </p:spPr>
      </p:pic>
      <p:sp>
        <p:nvSpPr>
          <p:cNvPr id="5" name="Rectangle 4"/>
          <p:cNvSpPr/>
          <p:nvPr/>
        </p:nvSpPr>
        <p:spPr>
          <a:xfrm>
            <a:off x="2111828" y="2133600"/>
            <a:ext cx="8969829" cy="293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86" y="2895600"/>
            <a:ext cx="9601200" cy="1485900"/>
          </a:xfrm>
        </p:spPr>
        <p:txBody>
          <a:bodyPr/>
          <a:lstStyle/>
          <a:p>
            <a:pPr algn="ctr"/>
            <a:r>
              <a:rPr lang="en-US" dirty="0" err="1" smtClean="0"/>
              <a:t>WebServer</a:t>
            </a:r>
            <a:r>
              <a:rPr lang="en-US" dirty="0" smtClean="0"/>
              <a:t> Example (ca 1990)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ebserver.j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371" y="158648"/>
            <a:ext cx="9481457" cy="6461198"/>
          </a:xfrm>
        </p:spPr>
      </p:pic>
    </p:spTree>
    <p:extLst>
      <p:ext uri="{BB962C8B-B14F-4D97-AF65-F5344CB8AC3E}">
        <p14:creationId xmlns:p14="http://schemas.microsoft.com/office/powerpoint/2010/main" val="9121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endParaRPr lang="en-US" dirty="0"/>
          </a:p>
        </p:txBody>
      </p:sp>
      <p:pic>
        <p:nvPicPr>
          <p:cNvPr id="5" name="Content Placeholder 4" descr="Screen Shot 2015-03-25 at 1.33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91" y="1654629"/>
            <a:ext cx="9015368" cy="4225471"/>
          </a:xfrm>
        </p:spPr>
      </p:pic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86" y="2895600"/>
            <a:ext cx="9601200" cy="1485900"/>
          </a:xfrm>
        </p:spPr>
        <p:txBody>
          <a:bodyPr/>
          <a:lstStyle/>
          <a:p>
            <a:pPr algn="ctr"/>
            <a:r>
              <a:rPr lang="en-US" dirty="0" err="1" smtClean="0"/>
              <a:t>WebServer</a:t>
            </a:r>
            <a:r>
              <a:rPr lang="en-US" dirty="0" smtClean="0"/>
              <a:t> Example </a:t>
            </a:r>
            <a:br>
              <a:rPr lang="en-US" dirty="0" smtClean="0"/>
            </a:br>
            <a:r>
              <a:rPr lang="en-US" dirty="0" smtClean="0"/>
              <a:t>(using express framework)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ebserver2.j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3383"/>
            <a:ext cx="9557657" cy="6315447"/>
          </a:xfrm>
        </p:spPr>
      </p:pic>
    </p:spTree>
    <p:extLst>
      <p:ext uri="{BB962C8B-B14F-4D97-AF65-F5344CB8AC3E}">
        <p14:creationId xmlns:p14="http://schemas.microsoft.com/office/powerpoint/2010/main" val="8381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86" y="2895600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NW.JS (was node-</a:t>
            </a:r>
            <a:r>
              <a:rPr lang="en-US" dirty="0" err="1" smtClean="0"/>
              <a:t>webkit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w.j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16" y="511630"/>
            <a:ext cx="9220477" cy="5595256"/>
          </a:xfrm>
        </p:spPr>
      </p:pic>
    </p:spTree>
    <p:extLst>
      <p:ext uri="{BB962C8B-B14F-4D97-AF65-F5344CB8AC3E}">
        <p14:creationId xmlns:p14="http://schemas.microsoft.com/office/powerpoint/2010/main" val="95916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372" y="2699656"/>
            <a:ext cx="9601200" cy="1431471"/>
          </a:xfrm>
        </p:spPr>
        <p:txBody>
          <a:bodyPr>
            <a:normAutofit/>
          </a:bodyPr>
          <a:lstStyle/>
          <a:p>
            <a:pPr algn="ctr"/>
            <a:r>
              <a:rPr lang="zh-CHT" altLang="en-US" dirty="0" smtClean="0"/>
              <a:t>一個可以用</a:t>
            </a:r>
            <a:r>
              <a:rPr lang="en-US" altLang="zh-CHT" dirty="0" err="1" smtClean="0"/>
              <a:t>node.js</a:t>
            </a:r>
            <a:r>
              <a:rPr lang="en-US" altLang="zh-CHT" dirty="0" smtClean="0"/>
              <a:t> + html5</a:t>
            </a:r>
            <a:r>
              <a:rPr lang="zh-CHT" altLang="en-US" dirty="0" smtClean="0"/>
              <a:t>來撰寫</a:t>
            </a:r>
            <a:r>
              <a:rPr lang="en-US" altLang="zh-CHT" dirty="0" smtClean="0"/>
              <a:t/>
            </a:r>
            <a:br>
              <a:rPr lang="en-US" altLang="zh-CHT" dirty="0" smtClean="0"/>
            </a:br>
            <a:r>
              <a:rPr lang="en-US" altLang="zh-CHT" dirty="0" smtClean="0"/>
              <a:t>desktop</a:t>
            </a:r>
            <a:r>
              <a:rPr lang="zh-CHT" altLang="en-US" dirty="0" smtClean="0"/>
              <a:t>程式的平台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way to run </a:t>
            </a:r>
            <a:r>
              <a:rPr lang="en-US" dirty="0" err="1" smtClean="0"/>
              <a:t>nw.js</a:t>
            </a:r>
            <a:endParaRPr lang="en-US" dirty="0"/>
          </a:p>
        </p:txBody>
      </p:sp>
      <p:pic>
        <p:nvPicPr>
          <p:cNvPr id="4" name="Content Placeholder 3" descr="nw.js package.j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9" y="2124356"/>
            <a:ext cx="9601200" cy="3237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8429" y="1667538"/>
            <a:ext cx="23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nw</a:t>
            </a:r>
            <a:r>
              <a:rPr lang="en-US" dirty="0" smtClean="0"/>
              <a:t>-app/</a:t>
            </a:r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4629" y="5537233"/>
            <a:ext cx="198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C&gt; </a:t>
            </a:r>
            <a:r>
              <a:rPr lang="en-US" dirty="0" err="1" smtClean="0"/>
              <a:t>nw.exe</a:t>
            </a:r>
            <a:r>
              <a:rPr lang="en-US" dirty="0" smtClean="0"/>
              <a:t> </a:t>
            </a:r>
            <a:r>
              <a:rPr lang="en-US" dirty="0" err="1" smtClean="0"/>
              <a:t>nw</a:t>
            </a:r>
            <a:r>
              <a:rPr lang="en-US" dirty="0" smtClean="0"/>
              <a:t>-app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w.js package.js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57" y="890205"/>
            <a:ext cx="9601200" cy="3237904"/>
          </a:xfrm>
        </p:spPr>
      </p:pic>
      <p:sp>
        <p:nvSpPr>
          <p:cNvPr id="5" name="TextBox 4"/>
          <p:cNvSpPr txBox="1"/>
          <p:nvPr/>
        </p:nvSpPr>
        <p:spPr>
          <a:xfrm>
            <a:off x="1556657" y="368473"/>
            <a:ext cx="23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nw</a:t>
            </a:r>
            <a:r>
              <a:rPr lang="en-US" dirty="0" smtClean="0"/>
              <a:t>-app/</a:t>
            </a:r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0457" y="4474029"/>
            <a:ext cx="198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C&gt; </a:t>
            </a:r>
            <a:r>
              <a:rPr lang="en-US" dirty="0" err="1" smtClean="0"/>
              <a:t>nw.exe</a:t>
            </a:r>
            <a:r>
              <a:rPr lang="en-US" dirty="0" smtClean="0"/>
              <a:t> </a:t>
            </a:r>
            <a:r>
              <a:rPr lang="en-US" dirty="0" err="1" smtClean="0"/>
              <a:t>nw</a:t>
            </a:r>
            <a:r>
              <a:rPr lang="en-US" dirty="0" smtClean="0"/>
              <a:t>-app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2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372" y="2852056"/>
            <a:ext cx="9601200" cy="1431471"/>
          </a:xfrm>
        </p:spPr>
        <p:txBody>
          <a:bodyPr>
            <a:normAutofit/>
          </a:bodyPr>
          <a:lstStyle/>
          <a:p>
            <a:pPr algn="ctr"/>
            <a:r>
              <a:rPr lang="en-US" altLang="zh-CHT" dirty="0" smtClean="0"/>
              <a:t>NW.JS with Client &amp; Server DEMO</a:t>
            </a:r>
            <a:br>
              <a:rPr lang="en-US" altLang="zh-CHT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02125" y="3821862"/>
            <a:ext cx="5345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derektu</a:t>
            </a:r>
            <a:r>
              <a:rPr lang="en-US" sz="2400" dirty="0"/>
              <a:t>/</a:t>
            </a:r>
            <a:r>
              <a:rPr lang="en-US" sz="2400" dirty="0" err="1"/>
              <a:t>ExtWebNW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81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INSTALL and run installer</a:t>
            </a:r>
          </a:p>
          <a:p>
            <a:r>
              <a:rPr lang="en-US" dirty="0" smtClean="0"/>
              <a:t>C&gt; node -v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</a:t>
            </a:r>
            <a:r>
              <a:rPr lang="en-US" dirty="0" err="1" smtClean="0"/>
              <a:t>Node.js</a:t>
            </a:r>
            <a:r>
              <a:rPr lang="en-US" dirty="0" smtClean="0"/>
              <a:t> (via </a:t>
            </a:r>
            <a:r>
              <a:rPr lang="en-US" dirty="0" err="1" smtClean="0"/>
              <a:t>Chocolatery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Screen Shot 2015-03-25 at 1.46.2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44" y="1584162"/>
            <a:ext cx="8937171" cy="5193333"/>
          </a:xfrm>
        </p:spPr>
      </p:pic>
    </p:spTree>
    <p:extLst>
      <p:ext uri="{BB962C8B-B14F-4D97-AF65-F5344CB8AC3E}">
        <p14:creationId xmlns:p14="http://schemas.microsoft.com/office/powerpoint/2010/main" val="821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</a:t>
            </a:r>
            <a:r>
              <a:rPr lang="en-US" dirty="0" err="1" smtClean="0"/>
              <a:t>Node.js</a:t>
            </a:r>
            <a:endParaRPr lang="en-US" dirty="0"/>
          </a:p>
        </p:txBody>
      </p:sp>
      <p:pic>
        <p:nvPicPr>
          <p:cNvPr id="4" name="Content Placeholder 3" descr="Screen Shot 2015-03-25 at 1.56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951" y="2171700"/>
            <a:ext cx="9601200" cy="3000978"/>
          </a:xfrm>
        </p:spPr>
      </p:pic>
    </p:spTree>
    <p:extLst>
      <p:ext uri="{BB962C8B-B14F-4D97-AF65-F5344CB8AC3E}">
        <p14:creationId xmlns:p14="http://schemas.microsoft.com/office/powerpoint/2010/main" val="20336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</a:t>
            </a:r>
            <a:r>
              <a:rPr lang="en-US" dirty="0" err="1" smtClean="0"/>
              <a:t>Node.js</a:t>
            </a:r>
            <a:endParaRPr lang="en-US" dirty="0"/>
          </a:p>
        </p:txBody>
      </p:sp>
      <p:pic>
        <p:nvPicPr>
          <p:cNvPr id="4" name="Content Placeholder 3" descr="Screen Shot 2015-03-25 at 1.59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71700"/>
            <a:ext cx="9601200" cy="2469194"/>
          </a:xfrm>
        </p:spPr>
      </p:pic>
    </p:spTree>
    <p:extLst>
      <p:ext uri="{BB962C8B-B14F-4D97-AF65-F5344CB8AC3E}">
        <p14:creationId xmlns:p14="http://schemas.microsoft.com/office/powerpoint/2010/main" val="187564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3-25 at 2.50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16" y="312234"/>
            <a:ext cx="10091855" cy="6233532"/>
          </a:xfrm>
        </p:spPr>
      </p:pic>
    </p:spTree>
    <p:extLst>
      <p:ext uri="{BB962C8B-B14F-4D97-AF65-F5344CB8AC3E}">
        <p14:creationId xmlns:p14="http://schemas.microsoft.com/office/powerpoint/2010/main" val="177928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c2.j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46" y="290196"/>
            <a:ext cx="10456895" cy="5882004"/>
          </a:xfrm>
        </p:spPr>
      </p:pic>
    </p:spTree>
    <p:extLst>
      <p:ext uri="{BB962C8B-B14F-4D97-AF65-F5344CB8AC3E}">
        <p14:creationId xmlns:p14="http://schemas.microsoft.com/office/powerpoint/2010/main" val="205890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32806"/>
            <a:ext cx="9601200" cy="3080758"/>
          </a:xfrm>
        </p:spPr>
      </p:pic>
    </p:spTree>
    <p:extLst>
      <p:ext uri="{BB962C8B-B14F-4D97-AF65-F5344CB8AC3E}">
        <p14:creationId xmlns:p14="http://schemas.microsoft.com/office/powerpoint/2010/main" val="4721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348</TotalTime>
  <Words>96</Words>
  <Application>Microsoft Macintosh PowerPoint</Application>
  <PresentationFormat>Widescreen</PresentationFormat>
  <Paragraphs>24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Franklin Gothic Book</vt:lpstr>
      <vt:lpstr>Crop</vt:lpstr>
      <vt:lpstr>Intro to  Node.js + NW.js</vt:lpstr>
      <vt:lpstr>What is Node.js</vt:lpstr>
      <vt:lpstr>How to install Node.js</vt:lpstr>
      <vt:lpstr>How to install Node.js (via Chocolatery)</vt:lpstr>
      <vt:lpstr>How to run Node.js</vt:lpstr>
      <vt:lpstr>How to run Node.js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npm &amp; package.json</vt:lpstr>
      <vt:lpstr>PowerPoint Presentation</vt:lpstr>
      <vt:lpstr>PowerPoint Presentation</vt:lpstr>
      <vt:lpstr>How to write our own modules ?</vt:lpstr>
      <vt:lpstr>PowerPoint Presentation</vt:lpstr>
      <vt:lpstr>PowerPoint Presentation</vt:lpstr>
      <vt:lpstr>WebServer Example (ca 1990)</vt:lpstr>
      <vt:lpstr>PowerPoint Presentation</vt:lpstr>
      <vt:lpstr>WebServer Example  (using express framework)</vt:lpstr>
      <vt:lpstr>PowerPoint Presentation</vt:lpstr>
      <vt:lpstr>NW.JS (was node-webkit)</vt:lpstr>
      <vt:lpstr>PowerPoint Presentation</vt:lpstr>
      <vt:lpstr>一個可以用node.js + html5來撰寫 desktop程式的平台</vt:lpstr>
      <vt:lpstr>Simple way to run nw.js</vt:lpstr>
      <vt:lpstr>PowerPoint Presentation</vt:lpstr>
      <vt:lpstr>NW.JS with Client &amp; Server DEMO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Node.js + NW.js</dc:title>
  <dc:creator>tu derek</dc:creator>
  <cp:lastModifiedBy>tu derek</cp:lastModifiedBy>
  <cp:revision>18</cp:revision>
  <dcterms:created xsi:type="dcterms:W3CDTF">2015-03-25T05:28:55Z</dcterms:created>
  <dcterms:modified xsi:type="dcterms:W3CDTF">2015-03-25T11:17:36Z</dcterms:modified>
</cp:coreProperties>
</file>