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86" r:id="rId10"/>
    <p:sldId id="290" r:id="rId11"/>
    <p:sldId id="291" r:id="rId12"/>
    <p:sldId id="285" r:id="rId13"/>
    <p:sldId id="287" r:id="rId14"/>
    <p:sldId id="263" r:id="rId15"/>
    <p:sldId id="292" r:id="rId16"/>
    <p:sldId id="293" r:id="rId17"/>
    <p:sldId id="288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94" r:id="rId31"/>
    <p:sldId id="277" r:id="rId32"/>
    <p:sldId id="278" r:id="rId33"/>
    <p:sldId id="279" r:id="rId34"/>
    <p:sldId id="281" r:id="rId35"/>
    <p:sldId id="283" r:id="rId36"/>
    <p:sldId id="295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79972"/>
  </p:normalViewPr>
  <p:slideViewPr>
    <p:cSldViewPr snapToGrid="0" snapToObjects="1">
      <p:cViewPr varScale="1">
        <p:scale>
          <a:sx n="98" d="100"/>
          <a:sy n="98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6EDD5-4D7E-3E47-88CD-90C801887D7D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0A38-33F9-F94F-B4AD-4A696DB1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60A38-33F9-F94F-B4AD-4A696DB15E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4887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2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3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012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3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4/7/15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24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/launch" TargetMode="External"/><Relationship Id="rId4" Type="http://schemas.openxmlformats.org/officeDocument/2006/relationships/hyperlink" Target="http://localhost:3000/api/li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api/quit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br>
              <a:rPr lang="en-US" dirty="0" smtClean="0"/>
            </a:br>
            <a:r>
              <a:rPr lang="en-US" dirty="0" err="1" smtClean="0"/>
              <a:t>Node.js</a:t>
            </a:r>
            <a:r>
              <a:rPr lang="en-US" dirty="0" smtClean="0"/>
              <a:t> + </a:t>
            </a:r>
            <a:r>
              <a:rPr lang="en-US" dirty="0" err="1" smtClean="0"/>
              <a:t>NW.js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de eventloo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49" y="576942"/>
            <a:ext cx="9891753" cy="5562600"/>
          </a:xfrm>
        </p:spPr>
      </p:pic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943" y="2590801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Everything run in parallel</a:t>
            </a:r>
            <a:br>
              <a:rPr lang="en-US" sz="6000" b="1" dirty="0" smtClean="0"/>
            </a:br>
            <a:r>
              <a:rPr lang="en-US" sz="6000" b="1" dirty="0" smtClean="0"/>
              <a:t>Except your code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43" y="1905001"/>
            <a:ext cx="11103428" cy="156434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Is there any problem with this program ?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91460" y="4304981"/>
            <a:ext cx="883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n>
                  <a:solidFill>
                    <a:srgbClr val="FF000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What if the file is very HUGE ?</a:t>
            </a:r>
            <a:endParaRPr lang="en-US" sz="5400" b="1" dirty="0">
              <a:ln>
                <a:solidFill>
                  <a:srgbClr val="FF000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494" y="2270631"/>
            <a:ext cx="9601200" cy="2718227"/>
          </a:xfrm>
        </p:spPr>
        <p:txBody>
          <a:bodyPr>
            <a:normAutofit/>
          </a:bodyPr>
          <a:lstStyle/>
          <a:p>
            <a:pPr algn="ctr"/>
            <a:r>
              <a:rPr lang="zh-CHT" altLang="en-US" sz="5400" dirty="0" smtClean="0"/>
              <a:t>解決之道</a:t>
            </a:r>
            <a:r>
              <a:rPr lang="zh-CHT" altLang="en-US" dirty="0" smtClean="0"/>
              <a:t/>
            </a:r>
            <a:br>
              <a:rPr lang="zh-CHT" altLang="en-US" dirty="0" smtClean="0"/>
            </a:br>
            <a:r>
              <a:rPr lang="zh-CHT" altLang="en-US" dirty="0" smtClean="0"/>
              <a:t/>
            </a:r>
            <a:br>
              <a:rPr lang="zh-CHT" altLang="en-US" dirty="0" smtClean="0"/>
            </a:br>
            <a:r>
              <a:rPr lang="zh-CHT" altLang="en-US" dirty="0" smtClean="0"/>
              <a:t>把檔案切成一塊一塊分開處理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c2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46" y="290196"/>
            <a:ext cx="10456895" cy="5882004"/>
          </a:xfrm>
        </p:spPr>
      </p:pic>
    </p:spTree>
    <p:extLst>
      <p:ext uri="{BB962C8B-B14F-4D97-AF65-F5344CB8AC3E}">
        <p14:creationId xmlns:p14="http://schemas.microsoft.com/office/powerpoint/2010/main" val="20589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high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callback is hard to manage ?</a:t>
            </a:r>
          </a:p>
          <a:p>
            <a:pPr lvl="1"/>
            <a:r>
              <a:rPr lang="en-US" dirty="0" smtClean="0"/>
              <a:t>use Promise, </a:t>
            </a:r>
            <a:r>
              <a:rPr lang="en-US" dirty="0" err="1" smtClean="0"/>
              <a:t>Async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CPU intensive or want to use all cores ?</a:t>
            </a:r>
          </a:p>
          <a:p>
            <a:pPr lvl="1"/>
            <a:r>
              <a:rPr lang="en-US" dirty="0" smtClean="0"/>
              <a:t>use cluster, pm2, etc.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Node ? </a:t>
            </a:r>
            <a:r>
              <a:rPr lang="zh-CHT" altLang="en-US" dirty="0" smtClean="0"/>
              <a:t>好像也沒有很好寫耶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Javascript</a:t>
            </a:r>
            <a:r>
              <a:rPr lang="en-US" sz="2800" dirty="0" smtClean="0"/>
              <a:t> is a mainstream language: it is the only language that all browsers speak</a:t>
            </a:r>
          </a:p>
          <a:p>
            <a:r>
              <a:rPr lang="en-US" sz="2800" dirty="0" smtClean="0"/>
              <a:t>One language to get you from backend to frontend: share code and style</a:t>
            </a:r>
          </a:p>
          <a:p>
            <a:r>
              <a:rPr lang="en-US" sz="2800" dirty="0" smtClean="0"/>
              <a:t>Development speed is super FAST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NPM: leverage open source community !!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NPM – Node Package Manager</a:t>
            </a:r>
            <a:endParaRPr lang="en-US" dirty="0"/>
          </a:p>
        </p:txBody>
      </p:sp>
      <p:pic>
        <p:nvPicPr>
          <p:cNvPr id="4" name="Content Placeholder 3" descr="n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30" y="2431419"/>
            <a:ext cx="10381129" cy="33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ule count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66" y="391885"/>
            <a:ext cx="8714691" cy="5268686"/>
          </a:xfrm>
        </p:spPr>
      </p:pic>
      <p:sp>
        <p:nvSpPr>
          <p:cNvPr id="5" name="TextBox 4"/>
          <p:cNvSpPr txBox="1"/>
          <p:nvPr/>
        </p:nvSpPr>
        <p:spPr>
          <a:xfrm>
            <a:off x="4691743" y="5812971"/>
            <a:ext cx="321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www.modulecounts.com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ule count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65" y="885523"/>
            <a:ext cx="10498070" cy="4818590"/>
          </a:xfrm>
        </p:spPr>
      </p:pic>
      <p:sp>
        <p:nvSpPr>
          <p:cNvPr id="5" name="Rectangle 4"/>
          <p:cNvSpPr/>
          <p:nvPr/>
        </p:nvSpPr>
        <p:spPr>
          <a:xfrm>
            <a:off x="1415143" y="2645230"/>
            <a:ext cx="10232571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5143" y="4098472"/>
            <a:ext cx="10232571" cy="2449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15143" y="1208314"/>
            <a:ext cx="10232571" cy="2449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5" name="Content Placeholder 4" descr="Screen Shot 2015-03-25 at 1.33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91" y="1654629"/>
            <a:ext cx="9015368" cy="4225471"/>
          </a:xfrm>
        </p:spPr>
      </p:pic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&amp;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pic>
        <p:nvPicPr>
          <p:cNvPr id="5" name="Content Placeholder 4" descr="npm in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14" y="2313744"/>
            <a:ext cx="9601200" cy="1718884"/>
          </a:xfrm>
        </p:spPr>
      </p:pic>
    </p:spTree>
    <p:extLst>
      <p:ext uri="{BB962C8B-B14F-4D97-AF65-F5344CB8AC3E}">
        <p14:creationId xmlns:p14="http://schemas.microsoft.com/office/powerpoint/2010/main" val="3793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ckage.js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58" y="1251338"/>
            <a:ext cx="9491829" cy="4474547"/>
          </a:xfrm>
        </p:spPr>
      </p:pic>
      <p:sp>
        <p:nvSpPr>
          <p:cNvPr id="5" name="TextBox 4"/>
          <p:cNvSpPr txBox="1"/>
          <p:nvPr/>
        </p:nvSpPr>
        <p:spPr>
          <a:xfrm>
            <a:off x="5270607" y="656985"/>
            <a:ext cx="1899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ackage.json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pm inst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066885"/>
            <a:ext cx="9601200" cy="925115"/>
          </a:xfrm>
        </p:spPr>
      </p:pic>
      <p:pic>
        <p:nvPicPr>
          <p:cNvPr id="5" name="Picture 4" descr="npm install 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2351314"/>
            <a:ext cx="9601200" cy="1186104"/>
          </a:xfrm>
          <a:prstGeom prst="rect">
            <a:avLst/>
          </a:prstGeom>
        </p:spPr>
      </p:pic>
      <p:pic>
        <p:nvPicPr>
          <p:cNvPr id="6" name="Picture 5" descr="npm uninst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3896732"/>
            <a:ext cx="9601200" cy="877394"/>
          </a:xfrm>
          <a:prstGeom prst="rect">
            <a:avLst/>
          </a:prstGeom>
        </p:spPr>
      </p:pic>
      <p:pic>
        <p:nvPicPr>
          <p:cNvPr id="7" name="Picture 6" descr="npm install to another 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5133440"/>
            <a:ext cx="9563100" cy="977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55454" y="425563"/>
            <a:ext cx="2071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pm</a:t>
            </a:r>
            <a:r>
              <a:rPr lang="en-US" sz="2400" dirty="0" smtClean="0"/>
              <a:t> </a:t>
            </a:r>
            <a:r>
              <a:rPr lang="zh-CHT" altLang="en-US" sz="2400" dirty="0" smtClean="0"/>
              <a:t>常用指令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8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08514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How to write our own modules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dcount obj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14" y="707572"/>
            <a:ext cx="8912120" cy="5965371"/>
          </a:xfrm>
        </p:spPr>
      </p:pic>
      <p:sp>
        <p:nvSpPr>
          <p:cNvPr id="5" name="TextBox 4"/>
          <p:cNvSpPr txBox="1"/>
          <p:nvPr/>
        </p:nvSpPr>
        <p:spPr>
          <a:xfrm>
            <a:off x="5312229" y="115277"/>
            <a:ext cx="1828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w</a:t>
            </a:r>
            <a:r>
              <a:rPr lang="en-US" sz="2400" dirty="0" err="1" smtClean="0"/>
              <a:t>ordcount.js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569030" y="6215742"/>
            <a:ext cx="8371114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c3.js use wordcount obj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" y="1573087"/>
            <a:ext cx="9601200" cy="3483226"/>
          </a:xfrm>
        </p:spPr>
      </p:pic>
      <p:sp>
        <p:nvSpPr>
          <p:cNvPr id="5" name="Rectangle 4"/>
          <p:cNvSpPr/>
          <p:nvPr/>
        </p:nvSpPr>
        <p:spPr>
          <a:xfrm>
            <a:off x="2111828" y="2133600"/>
            <a:ext cx="8969829" cy="293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51" y="2653553"/>
            <a:ext cx="9601200" cy="2106706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Node.js</a:t>
            </a:r>
            <a:r>
              <a:rPr lang="zh-CHT" altLang="en-US" dirty="0" smtClean="0"/>
              <a:t>內建</a:t>
            </a:r>
            <a:r>
              <a:rPr lang="en-US" altLang="zh-CHT" dirty="0" smtClean="0"/>
              <a:t>HTTP/NET</a:t>
            </a:r>
            <a:r>
              <a:rPr lang="zh-CHT" altLang="en-US" dirty="0" smtClean="0"/>
              <a:t>模組</a:t>
            </a:r>
            <a:r>
              <a:rPr lang="en-US" altLang="zh-CHT" dirty="0" smtClean="0"/>
              <a:t/>
            </a:r>
            <a:br>
              <a:rPr lang="en-US" altLang="zh-CHT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WebServer</a:t>
            </a:r>
            <a:r>
              <a:rPr lang="en-US" dirty="0" smtClean="0"/>
              <a:t> Example (ca 1990)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server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71" y="158648"/>
            <a:ext cx="9481457" cy="6461198"/>
          </a:xfrm>
        </p:spPr>
      </p:pic>
    </p:spTree>
    <p:extLst>
      <p:ext uri="{BB962C8B-B14F-4D97-AF65-F5344CB8AC3E}">
        <p14:creationId xmlns:p14="http://schemas.microsoft.com/office/powerpoint/2010/main" val="9121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56" y="2586316"/>
            <a:ext cx="9675479" cy="2294965"/>
          </a:xfrm>
        </p:spPr>
        <p:txBody>
          <a:bodyPr/>
          <a:lstStyle/>
          <a:p>
            <a:pPr algn="ctr"/>
            <a:r>
              <a:rPr lang="en-US" dirty="0" err="1" smtClean="0"/>
              <a:t>WebServer</a:t>
            </a:r>
            <a:r>
              <a:rPr lang="en-US" dirty="0" smtClean="0"/>
              <a:t> Example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(using express framework)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server2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3383"/>
            <a:ext cx="9557657" cy="6315447"/>
          </a:xfrm>
        </p:spPr>
      </p:pic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INSTALL and run installer</a:t>
            </a:r>
          </a:p>
          <a:p>
            <a:r>
              <a:rPr lang="en-US" dirty="0" smtClean="0"/>
              <a:t>C&gt; node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press middlewar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29" y="201939"/>
            <a:ext cx="8404411" cy="6309895"/>
          </a:xfrm>
        </p:spPr>
      </p:pic>
    </p:spTree>
    <p:extLst>
      <p:ext uri="{BB962C8B-B14F-4D97-AF65-F5344CB8AC3E}">
        <p14:creationId xmlns:p14="http://schemas.microsoft.com/office/powerpoint/2010/main" val="11357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6" y="2895600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NW.JS (was node-</a:t>
            </a:r>
            <a:r>
              <a:rPr lang="en-US" dirty="0" err="1" smtClean="0"/>
              <a:t>webkit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w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16" y="511630"/>
            <a:ext cx="9220477" cy="5595256"/>
          </a:xfrm>
        </p:spPr>
      </p:pic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371" y="2699656"/>
            <a:ext cx="9615287" cy="1522720"/>
          </a:xfrm>
        </p:spPr>
        <p:txBody>
          <a:bodyPr>
            <a:normAutofit/>
          </a:bodyPr>
          <a:lstStyle/>
          <a:p>
            <a:pPr algn="ctr"/>
            <a:r>
              <a:rPr lang="zh-CHT" altLang="en-US" dirty="0" smtClean="0"/>
              <a:t>一個可以用</a:t>
            </a:r>
            <a:r>
              <a:rPr lang="en-US" altLang="zh-CHT" dirty="0" err="1" smtClean="0"/>
              <a:t>node.js</a:t>
            </a:r>
            <a:r>
              <a:rPr lang="en-US" altLang="zh-CHT" dirty="0" smtClean="0"/>
              <a:t> + html5</a:t>
            </a:r>
            <a:r>
              <a:rPr lang="zh-CHT" altLang="en-US" dirty="0" smtClean="0"/>
              <a:t>來撰寫</a:t>
            </a:r>
            <a:r>
              <a:rPr lang="en-US" altLang="zh-CHT" dirty="0" smtClean="0"/>
              <a:t/>
            </a:r>
            <a:br>
              <a:rPr lang="en-US" altLang="zh-CHT" dirty="0" smtClean="0"/>
            </a:br>
            <a:r>
              <a:rPr lang="en-US" altLang="zh-CHT" dirty="0" smtClean="0"/>
              <a:t>desktop</a:t>
            </a:r>
            <a:r>
              <a:rPr lang="zh-CHT" altLang="en-US" dirty="0" smtClean="0"/>
              <a:t>程式的平台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way to run </a:t>
            </a:r>
            <a:r>
              <a:rPr lang="en-US" dirty="0" err="1" smtClean="0"/>
              <a:t>nw.js</a:t>
            </a:r>
            <a:endParaRPr lang="en-US" dirty="0"/>
          </a:p>
        </p:txBody>
      </p:sp>
      <p:pic>
        <p:nvPicPr>
          <p:cNvPr id="4" name="Content Placeholder 3" descr="nw.js package.j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2124356"/>
            <a:ext cx="9601200" cy="3237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088" y="156668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nw</a:t>
            </a:r>
            <a:r>
              <a:rPr lang="en-US" sz="2400" dirty="0" smtClean="0"/>
              <a:t>-app/</a:t>
            </a:r>
            <a:r>
              <a:rPr lang="en-US" sz="2400" dirty="0" err="1" smtClean="0"/>
              <a:t>package.json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38088" y="5577574"/>
            <a:ext cx="251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C&gt; </a:t>
            </a:r>
            <a:r>
              <a:rPr lang="en-US" sz="2400" dirty="0" err="1" smtClean="0"/>
              <a:t>nw.exe</a:t>
            </a:r>
            <a:r>
              <a:rPr lang="en-US" sz="2400" dirty="0" smtClean="0"/>
              <a:t> </a:t>
            </a:r>
            <a:r>
              <a:rPr lang="en-US" sz="2400" dirty="0" err="1" smtClean="0"/>
              <a:t>nw</a:t>
            </a:r>
            <a:r>
              <a:rPr lang="en-US" sz="2400" dirty="0" smtClean="0"/>
              <a:t>-app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372" y="2852056"/>
            <a:ext cx="9601200" cy="1431471"/>
          </a:xfrm>
        </p:spPr>
        <p:txBody>
          <a:bodyPr>
            <a:normAutofit/>
          </a:bodyPr>
          <a:lstStyle/>
          <a:p>
            <a:pPr algn="ctr"/>
            <a:r>
              <a:rPr lang="en-US" altLang="zh-CHT" dirty="0" smtClean="0"/>
              <a:t>NW.JS with Client &amp; Server DEMO</a:t>
            </a:r>
            <a:br>
              <a:rPr lang="en-US" altLang="zh-CHT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02125" y="3821862"/>
            <a:ext cx="534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derektu</a:t>
            </a:r>
            <a:r>
              <a:rPr lang="en-US" sz="2400" dirty="0"/>
              <a:t>/</a:t>
            </a:r>
            <a:r>
              <a:rPr lang="en-US" sz="2400" dirty="0" err="1"/>
              <a:t>ExtWebNW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1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ExtWebNW</a:t>
            </a:r>
            <a:r>
              <a:rPr lang="en-US" dirty="0" smtClean="0"/>
              <a:t> </a:t>
            </a:r>
            <a:r>
              <a:rPr lang="zh-CHT" altLang="en-US" dirty="0" smtClean="0"/>
              <a:t>操作流程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2793"/>
            <a:ext cx="9601200" cy="5070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C&gt; </a:t>
            </a: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derektu</a:t>
            </a:r>
            <a:r>
              <a:rPr lang="en-US" dirty="0"/>
              <a:t>/</a:t>
            </a:r>
            <a:r>
              <a:rPr lang="en-US" dirty="0" err="1"/>
              <a:t>ExtWebNW</a:t>
            </a:r>
            <a:endParaRPr lang="en-US" dirty="0"/>
          </a:p>
          <a:p>
            <a:r>
              <a:rPr lang="en-US" dirty="0"/>
              <a:t>C&gt; cd </a:t>
            </a:r>
            <a:r>
              <a:rPr lang="en-US" dirty="0" err="1"/>
              <a:t>ExtWebNW</a:t>
            </a:r>
            <a:endParaRPr lang="en-US" dirty="0"/>
          </a:p>
          <a:p>
            <a:r>
              <a:rPr lang="en-US" dirty="0"/>
              <a:t>C&gt;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install</a:t>
            </a:r>
          </a:p>
          <a:p>
            <a:r>
              <a:rPr lang="en-US" dirty="0" smtClean="0"/>
              <a:t>C&gt; </a:t>
            </a:r>
            <a:r>
              <a:rPr lang="en-US" dirty="0" err="1" smtClean="0"/>
              <a:t>nw.exe</a:t>
            </a:r>
            <a:r>
              <a:rPr lang="en-US" dirty="0" smtClean="0"/>
              <a:t> </a:t>
            </a:r>
            <a:r>
              <a:rPr lang="en-US" dirty="0" err="1" smtClean="0"/>
              <a:t>ExtWebNW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//Windows Task manager: look for </a:t>
            </a:r>
            <a:r>
              <a:rPr lang="en-US" dirty="0" err="1" smtClean="0"/>
              <a:t>nw.exe</a:t>
            </a:r>
            <a:r>
              <a:rPr lang="en-US" dirty="0" smtClean="0"/>
              <a:t> process</a:t>
            </a:r>
          </a:p>
          <a:p>
            <a:pPr marL="0" indent="0">
              <a:buNone/>
            </a:pPr>
            <a:r>
              <a:rPr lang="en-US" dirty="0" smtClean="0"/>
              <a:t>//Browser</a:t>
            </a:r>
            <a:r>
              <a:rPr lang="en-US" dirty="0"/>
              <a:t>: http://localhost:3000/</a:t>
            </a:r>
            <a:r>
              <a:rPr lang="en-US" dirty="0" err="1"/>
              <a:t>api</a:t>
            </a:r>
            <a:r>
              <a:rPr lang="en-US" dirty="0"/>
              <a:t>/hello</a:t>
            </a:r>
          </a:p>
          <a:p>
            <a:pPr marL="0" indent="0">
              <a:buNone/>
            </a:pPr>
            <a:r>
              <a:rPr lang="en-US" dirty="0" smtClean="0"/>
              <a:t>//Browser</a:t>
            </a:r>
            <a:r>
              <a:rPr lang="en-US" dirty="0"/>
              <a:t>: http://localhost:3000/</a:t>
            </a:r>
            <a:r>
              <a:rPr lang="en-US" dirty="0" err="1"/>
              <a:t>api</a:t>
            </a:r>
            <a:r>
              <a:rPr lang="en-US" dirty="0"/>
              <a:t>/list</a:t>
            </a:r>
          </a:p>
          <a:p>
            <a:pPr marL="0" indent="0">
              <a:buNone/>
            </a:pPr>
            <a:r>
              <a:rPr lang="en-US" dirty="0" smtClean="0"/>
              <a:t>//Browser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localhost:3000/api/quit</a:t>
            </a:r>
            <a:endParaRPr lang="en-US" dirty="0" smtClean="0"/>
          </a:p>
          <a:p>
            <a:r>
              <a:rPr lang="en-US" dirty="0"/>
              <a:t>C&gt; </a:t>
            </a:r>
            <a:r>
              <a:rPr lang="en-US" dirty="0" err="1"/>
              <a:t>choco</a:t>
            </a:r>
            <a:r>
              <a:rPr lang="en-US" dirty="0"/>
              <a:t> install curl</a:t>
            </a:r>
          </a:p>
          <a:p>
            <a:r>
              <a:rPr lang="en-US" dirty="0"/>
              <a:t>C&gt; curl -H "Content-Type: application/</a:t>
            </a:r>
            <a:r>
              <a:rPr lang="en-US" dirty="0" err="1"/>
              <a:t>json</a:t>
            </a:r>
            <a:r>
              <a:rPr lang="en-US" dirty="0"/>
              <a:t>" -X POST -d "{\"id\":\"1\",\"title\":\"Google\",\"</a:t>
            </a:r>
            <a:r>
              <a:rPr lang="en-US" dirty="0" err="1"/>
              <a:t>url</a:t>
            </a:r>
            <a:r>
              <a:rPr lang="en-US" dirty="0"/>
              <a:t>\":\"http://</a:t>
            </a:r>
            <a:r>
              <a:rPr lang="en-US" dirty="0" err="1"/>
              <a:t>www.google.com</a:t>
            </a:r>
            <a:r>
              <a:rPr lang="en-US" dirty="0"/>
              <a:t>\"}" </a:t>
            </a:r>
            <a:r>
              <a:rPr lang="en-US" dirty="0">
                <a:hlinkClick r:id="rId3"/>
              </a:rPr>
              <a:t>http://localhost:3000/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/launch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//minimize </a:t>
            </a:r>
            <a:r>
              <a:rPr lang="en-US" dirty="0"/>
              <a:t>or close, and run the post again</a:t>
            </a:r>
          </a:p>
          <a:p>
            <a:pPr marL="0" indent="0">
              <a:buNone/>
            </a:pPr>
            <a:r>
              <a:rPr lang="en-US" dirty="0"/>
              <a:t>//Browser: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localhost:3000/api/list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C&gt; curl -H "Content-Type: application/</a:t>
            </a:r>
            <a:r>
              <a:rPr lang="en-US" dirty="0" err="1"/>
              <a:t>json</a:t>
            </a:r>
            <a:r>
              <a:rPr lang="en-US" dirty="0"/>
              <a:t>" -X POST -d "{\"id\":\”2\",\"title\":\”YouTube\",\"</a:t>
            </a:r>
            <a:r>
              <a:rPr lang="en-US" dirty="0" err="1"/>
              <a:t>url</a:t>
            </a:r>
            <a:r>
              <a:rPr lang="en-US" dirty="0"/>
              <a:t>\":\"http://</a:t>
            </a:r>
            <a:r>
              <a:rPr lang="en-US" dirty="0" err="1"/>
              <a:t>www.youtube.com</a:t>
            </a:r>
            <a:r>
              <a:rPr lang="en-US" dirty="0"/>
              <a:t>\"}" http://localhost:3000/</a:t>
            </a:r>
            <a:r>
              <a:rPr lang="en-US" dirty="0" err="1"/>
              <a:t>api</a:t>
            </a:r>
            <a:r>
              <a:rPr lang="en-US" dirty="0"/>
              <a:t>/launch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6" y="28956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 &amp; 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314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Node.js</a:t>
            </a:r>
            <a:r>
              <a:rPr lang="en-US" dirty="0" smtClean="0"/>
              <a:t> (via </a:t>
            </a:r>
            <a:r>
              <a:rPr lang="en-US" dirty="0" err="1" smtClean="0"/>
              <a:t>Chocolatery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creen Shot 2015-03-25 at 1.46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44" y="1584162"/>
            <a:ext cx="8937171" cy="5193333"/>
          </a:xfrm>
        </p:spPr>
      </p:pic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- </a:t>
            </a:r>
            <a:r>
              <a:rPr lang="en-US" dirty="0" err="1" smtClean="0"/>
              <a:t>HelloWorld</a:t>
            </a:r>
            <a:endParaRPr lang="en-US" dirty="0"/>
          </a:p>
        </p:txBody>
      </p:sp>
      <p:pic>
        <p:nvPicPr>
          <p:cNvPr id="4" name="Content Placeholder 3" descr="Screen Shot 2015-03-25 at 1.56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51" y="2171700"/>
            <a:ext cx="9601200" cy="3000978"/>
          </a:xfrm>
        </p:spPr>
      </p:pic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- </a:t>
            </a:r>
            <a:r>
              <a:rPr lang="en-US" dirty="0" err="1" smtClean="0"/>
              <a:t>HelloWorld</a:t>
            </a:r>
            <a:endParaRPr lang="en-US" dirty="0"/>
          </a:p>
        </p:txBody>
      </p:sp>
      <p:pic>
        <p:nvPicPr>
          <p:cNvPr id="4" name="Content Placeholder 3" descr="Screen Shot 2015-03-25 at 1.59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71700"/>
            <a:ext cx="9601200" cy="2469194"/>
          </a:xfrm>
        </p:spPr>
      </p:pic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494" y="2270631"/>
            <a:ext cx="9601200" cy="271822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 more useful 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count the lines of a given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3-25 at 2.50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16" y="312234"/>
            <a:ext cx="10091855" cy="6233532"/>
          </a:xfrm>
        </p:spPr>
      </p:pic>
    </p:spTree>
    <p:extLst>
      <p:ext uri="{BB962C8B-B14F-4D97-AF65-F5344CB8AC3E}">
        <p14:creationId xmlns:p14="http://schemas.microsoft.com/office/powerpoint/2010/main" val="17792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1" y="1438836"/>
            <a:ext cx="9601200" cy="428961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Node.js</a:t>
            </a:r>
            <a:r>
              <a:rPr lang="en-US" dirty="0" smtClean="0"/>
              <a:t> is single threaded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most of the APIs are ‘</a:t>
            </a:r>
            <a:r>
              <a:rPr lang="en-US" dirty="0" err="1" smtClean="0"/>
              <a:t>async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we must use callback to handle IO and other time consuming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472</TotalTime>
  <Words>350</Words>
  <Application>Microsoft Macintosh PowerPoint</Application>
  <PresentationFormat>Widescreen</PresentationFormat>
  <Paragraphs>60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Franklin Gothic Book</vt:lpstr>
      <vt:lpstr>Crop</vt:lpstr>
      <vt:lpstr>Intro to  Node.js + NW.js</vt:lpstr>
      <vt:lpstr>What is Node.js</vt:lpstr>
      <vt:lpstr>How to install Node.js</vt:lpstr>
      <vt:lpstr>How to install Node.js (via Chocolatery)</vt:lpstr>
      <vt:lpstr>Node.js - HelloWorld</vt:lpstr>
      <vt:lpstr>Node.js - HelloWorld</vt:lpstr>
      <vt:lpstr>A more useful example  Let’s count the lines of a given file</vt:lpstr>
      <vt:lpstr>PowerPoint Presentation</vt:lpstr>
      <vt:lpstr>Node.js is single threaded  So most of the APIs are ‘async’  And we must use callback to handle IO and other time consuming tasks</vt:lpstr>
      <vt:lpstr>PowerPoint Presentation</vt:lpstr>
      <vt:lpstr>Everything run in parallel Except your code</vt:lpstr>
      <vt:lpstr>Is there any problem with this program ?</vt:lpstr>
      <vt:lpstr>解決之道  把檔案切成一塊一塊分開處理</vt:lpstr>
      <vt:lpstr>PowerPoint Presentation</vt:lpstr>
      <vt:lpstr>Tools for high concurrency</vt:lpstr>
      <vt:lpstr>Why Node ? 好像也沒有很好寫耶</vt:lpstr>
      <vt:lpstr>NPM – Node Package Manager</vt:lpstr>
      <vt:lpstr>PowerPoint Presentation</vt:lpstr>
      <vt:lpstr>PowerPoint Presentation</vt:lpstr>
      <vt:lpstr>npm &amp; package.json</vt:lpstr>
      <vt:lpstr>PowerPoint Presentation</vt:lpstr>
      <vt:lpstr>PowerPoint Presentation</vt:lpstr>
      <vt:lpstr>How to write our own modules ?</vt:lpstr>
      <vt:lpstr>PowerPoint Presentation</vt:lpstr>
      <vt:lpstr>PowerPoint Presentation</vt:lpstr>
      <vt:lpstr>Node.js內建HTTP/NET模組  WebServer Example (ca 1990)</vt:lpstr>
      <vt:lpstr>PowerPoint Presentation</vt:lpstr>
      <vt:lpstr>WebServer Example   (using express framework)</vt:lpstr>
      <vt:lpstr>PowerPoint Presentation</vt:lpstr>
      <vt:lpstr>PowerPoint Presentation</vt:lpstr>
      <vt:lpstr>NW.JS (was node-webkit)</vt:lpstr>
      <vt:lpstr>PowerPoint Presentation</vt:lpstr>
      <vt:lpstr>一個可以用node.js + html5來撰寫 desktop程式的平台</vt:lpstr>
      <vt:lpstr>Simple way to run nw.js</vt:lpstr>
      <vt:lpstr>NW.JS with Client &amp; Server DEMO </vt:lpstr>
      <vt:lpstr>ExtWebNW 操作流程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Node.js + NW.js</dc:title>
  <dc:creator>tu derek</dc:creator>
  <cp:lastModifiedBy>tu derek</cp:lastModifiedBy>
  <cp:revision>26</cp:revision>
  <dcterms:created xsi:type="dcterms:W3CDTF">2015-03-25T05:28:55Z</dcterms:created>
  <dcterms:modified xsi:type="dcterms:W3CDTF">2015-04-07T02:59:11Z</dcterms:modified>
</cp:coreProperties>
</file>