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36" r:id="rId33"/>
    <p:sldId id="1431" r:id="rId34"/>
    <p:sldId id="1432" r:id="rId35"/>
    <p:sldId id="1434" r:id="rId36"/>
    <p:sldId id="1435" r:id="rId37"/>
    <p:sldId id="1415" r:id="rId38"/>
    <p:sldId id="1416" r:id="rId39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1C7C7"/>
    <a:srgbClr val="D5F1CF"/>
    <a:srgbClr val="F7F5CD"/>
    <a:srgbClr val="990000"/>
    <a:srgbClr val="F6F5BD"/>
    <a:srgbClr val="EBAFAF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7" autoAdjust="0"/>
    <p:restoredTop sz="94649" autoAdjust="0"/>
  </p:normalViewPr>
  <p:slideViewPr>
    <p:cSldViewPr snapToObjects="1">
      <p:cViewPr>
        <p:scale>
          <a:sx n="91" d="100"/>
          <a:sy n="91" d="100"/>
        </p:scale>
        <p:origin x="42" y="45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341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3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	</a:t>
            </a:r>
            <a:br>
              <a:rPr lang="en-US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43313" cy="458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37834" y="5713281"/>
            <a:ext cx="52715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 free space, 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but the allocator 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) to acquire VM at run time. </a:t>
            </a:r>
          </a:p>
          <a:p>
            <a:pPr lvl="1"/>
            <a:r>
              <a:rPr lang="en-US" dirty="0"/>
              <a:t>For data structures whose size is only known at runtime.</a:t>
            </a:r>
          </a:p>
          <a:p>
            <a:r>
              <a:rPr lang="en-US" dirty="0"/>
              <a:t>Dynamic memory allocators manage an area of process virtual memory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Heap </a:t>
            </a:r>
            <a:r>
              <a:rPr lang="en-GB" sz="1800" b="1" dirty="0">
                <a:latin typeface="Calibri" pitchFamily="34" charset="0"/>
              </a:rPr>
              <a:t>(via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>
                <a:latin typeface="Calibri" pitchFamily="34" charset="0"/>
              </a:rPr>
              <a:t>rogram 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>
                <a:latin typeface="Calibri" pitchFamily="34" charset="0"/>
              </a:rPr>
              <a:t>nitialized 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>
                <a:latin typeface="Calibri" pitchFamily="34" charset="0"/>
              </a:rPr>
              <a:t>ninitialized 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User s</a:t>
            </a:r>
            <a:r>
              <a:rPr lang="en-GB" sz="1800" b="1" dirty="0">
                <a:latin typeface="Calibri" pitchFamily="34" charset="0"/>
              </a:rPr>
              <a:t>tack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latin typeface="Calibri" pitchFamily="34" charset="0"/>
                </a:rPr>
                <a:t> (</a:t>
              </a:r>
              <a:r>
                <a:rPr lang="en-GB" sz="2000" b="1" dirty="0" err="1">
                  <a:latin typeface="Courier New"/>
                  <a:cs typeface="Courier New"/>
                </a:rPr>
                <a:t>brk</a:t>
              </a:r>
              <a:r>
                <a:rPr lang="en-GB" sz="2000" b="1" dirty="0">
                  <a:latin typeface="Courier New"/>
                  <a:cs typeface="Courier New"/>
                </a:rPr>
                <a:t> </a:t>
              </a:r>
              <a:r>
                <a:rPr lang="en-GB" sz="2000" b="1" dirty="0" err="1">
                  <a:latin typeface="Calibri" pitchFamily="34" charset="0"/>
                </a:rPr>
                <a:t>ptr</a:t>
              </a:r>
              <a:r>
                <a:rPr lang="en-GB" sz="20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+mn-lt"/>
              </a:rPr>
              <a:t>Heap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347574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640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99040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55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 garbage collection in Java, ML, and Lisp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an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14903</TotalTime>
  <Words>2015</Words>
  <Application>Microsoft Office PowerPoint</Application>
  <PresentationFormat>On-screen Show (4:3)</PresentationFormat>
  <Paragraphs>636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Dynamic Memory Allocation:  Basic Concepts  15-213: Introduction to Computer Systems  19th Lecture, November 1, 2016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702</cp:revision>
  <cp:lastPrinted>1999-09-20T15:19:18Z</cp:lastPrinted>
  <dcterms:created xsi:type="dcterms:W3CDTF">2012-10-29T21:36:53Z</dcterms:created>
  <dcterms:modified xsi:type="dcterms:W3CDTF">2016-11-02T23:41:54Z</dcterms:modified>
</cp:coreProperties>
</file>