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46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3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4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06436-32E7-4DB2-9019-ABE3DBFF3F7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9BA0-947A-4A8F-A539-ECA241A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0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CC6C-DD26-492D-81E6-58A512208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EF79-11D2-4BC4-9E99-F4C7754A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daily ticket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18500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479D-2C66-4470-832C-A7F3C0B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 and 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DD88-3B92-4848-9C22-536F707C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recently added a new chair lift which will increase operational costs by $1.5million annually</a:t>
            </a:r>
          </a:p>
          <a:p>
            <a:endParaRPr lang="en-US" dirty="0"/>
          </a:p>
          <a:p>
            <a:r>
              <a:rPr lang="en-US" dirty="0"/>
              <a:t>Daily ticket prices have historically been set using a simple industry average.</a:t>
            </a:r>
          </a:p>
          <a:p>
            <a:endParaRPr lang="en-US" dirty="0"/>
          </a:p>
          <a:p>
            <a:r>
              <a:rPr lang="en-US" dirty="0"/>
              <a:t>Explore options for creating a more sophisticated pricing model</a:t>
            </a:r>
          </a:p>
          <a:p>
            <a:endParaRPr lang="en-US" dirty="0"/>
          </a:p>
          <a:p>
            <a:r>
              <a:rPr lang="en-US" dirty="0"/>
              <a:t>Benchmark Big Mountain features against the industry</a:t>
            </a:r>
          </a:p>
        </p:txBody>
      </p:sp>
    </p:spTree>
    <p:extLst>
      <p:ext uri="{BB962C8B-B14F-4D97-AF65-F5344CB8AC3E}">
        <p14:creationId xmlns:p14="http://schemas.microsoft.com/office/powerpoint/2010/main" val="12594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8EC9-0524-451E-A9C4-2999A80F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Increase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A6AD-76B0-4418-B41C-8B907A99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price increase of $8 – 10 per day</a:t>
            </a:r>
          </a:p>
          <a:p>
            <a:endParaRPr lang="en-US" dirty="0"/>
          </a:p>
          <a:p>
            <a:r>
              <a:rPr lang="en-US" dirty="0"/>
              <a:t>Increase would grow annual revenue by $15million+ </a:t>
            </a:r>
          </a:p>
          <a:p>
            <a:endParaRPr lang="en-US" dirty="0"/>
          </a:p>
          <a:p>
            <a:r>
              <a:rPr lang="en-US" dirty="0"/>
              <a:t>Big Mountain ranks high amongst US resorts in key feature categories</a:t>
            </a:r>
          </a:p>
          <a:p>
            <a:endParaRPr lang="en-US" dirty="0"/>
          </a:p>
          <a:p>
            <a:r>
              <a:rPr lang="en-US" dirty="0"/>
              <a:t>Big Mountain has a modest ticket price compared to the national average</a:t>
            </a:r>
          </a:p>
        </p:txBody>
      </p:sp>
    </p:spTree>
    <p:extLst>
      <p:ext uri="{BB962C8B-B14F-4D97-AF65-F5344CB8AC3E}">
        <p14:creationId xmlns:p14="http://schemas.microsoft.com/office/powerpoint/2010/main" val="187598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8153-A74B-4946-8616-26CCF975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C246-5CB5-429B-B40F-9126B9CF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350,000 visitors per annum</a:t>
            </a:r>
          </a:p>
          <a:p>
            <a:endParaRPr lang="en-US" dirty="0"/>
          </a:p>
          <a:p>
            <a:r>
              <a:rPr lang="en-US" dirty="0"/>
              <a:t>Each visitor skis 5 days per year</a:t>
            </a:r>
          </a:p>
          <a:p>
            <a:endParaRPr lang="en-US" dirty="0"/>
          </a:p>
          <a:p>
            <a:r>
              <a:rPr lang="en-US" dirty="0"/>
              <a:t>Other resorts included in the dataset are not over or undervaluing their ticket prices</a:t>
            </a:r>
          </a:p>
        </p:txBody>
      </p:sp>
    </p:spTree>
    <p:extLst>
      <p:ext uri="{BB962C8B-B14F-4D97-AF65-F5344CB8AC3E}">
        <p14:creationId xmlns:p14="http://schemas.microsoft.com/office/powerpoint/2010/main" val="34858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BC20-247B-4DE3-AC9A-4D00F207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46D-6F6B-4486-8016-A4ECF1FD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Feautures</a:t>
            </a:r>
            <a:r>
              <a:rPr lang="en-US" dirty="0"/>
              <a:t> with strongest positive correlation to ticket price are:</a:t>
            </a:r>
          </a:p>
          <a:p>
            <a:endParaRPr lang="en-US" dirty="0"/>
          </a:p>
          <a:p>
            <a:pPr lvl="1"/>
            <a:r>
              <a:rPr lang="en-US" dirty="0"/>
              <a:t>Number of Fast Quad Chairlifts</a:t>
            </a:r>
          </a:p>
          <a:p>
            <a:pPr lvl="1"/>
            <a:r>
              <a:rPr lang="en-US" dirty="0"/>
              <a:t>Total Number of Runs</a:t>
            </a:r>
          </a:p>
          <a:p>
            <a:pPr lvl="1"/>
            <a:r>
              <a:rPr lang="en-US" dirty="0"/>
              <a:t>Area Covered by Snowmakers</a:t>
            </a:r>
          </a:p>
          <a:p>
            <a:pPr lvl="1"/>
            <a:r>
              <a:rPr lang="en-US" dirty="0"/>
              <a:t>Vertical Drop</a:t>
            </a:r>
          </a:p>
        </p:txBody>
      </p:sp>
    </p:spTree>
    <p:extLst>
      <p:ext uri="{BB962C8B-B14F-4D97-AF65-F5344CB8AC3E}">
        <p14:creationId xmlns:p14="http://schemas.microsoft.com/office/powerpoint/2010/main" val="360212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BC95-5899-4083-8ACD-993CD462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740359" cy="18266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2A409-CAF2-4470-8474-B549501A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7" y="112285"/>
            <a:ext cx="5761740" cy="309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F487A-575F-4CDD-94D1-94F2B883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04" y="112286"/>
            <a:ext cx="5619220" cy="309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7D9C9-A3C6-4018-A7A7-EA670FBC6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57" y="3422405"/>
            <a:ext cx="5761740" cy="311202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EDB63-FF9B-47A0-BBD7-4B6C90D66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54695" y="3422405"/>
            <a:ext cx="5683629" cy="31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1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495-8240-4F49-8B4D-93AF3B04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4428" cy="15218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99CE97-EA6F-4E22-8D01-F522054F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07" y="267335"/>
            <a:ext cx="581025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DA08E-1A82-493D-B8D6-75A711BF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11" y="3598039"/>
            <a:ext cx="5766435" cy="3133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38FB7-F5B0-48FC-8F1F-DD1D5EACFE09}"/>
              </a:ext>
            </a:extLst>
          </p:cNvPr>
          <p:cNvSpPr txBox="1"/>
          <p:nvPr/>
        </p:nvSpPr>
        <p:spPr>
          <a:xfrm>
            <a:off x="6599583" y="556591"/>
            <a:ext cx="3498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Mountain ranks relatively low on a national level considering how high the resort ranks in key feature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FA577-E0AF-4695-BA0C-447DDF32C7D7}"/>
              </a:ext>
            </a:extLst>
          </p:cNvPr>
          <p:cNvSpPr txBox="1"/>
          <p:nvPr/>
        </p:nvSpPr>
        <p:spPr>
          <a:xfrm>
            <a:off x="646112" y="3988904"/>
            <a:ext cx="4906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Mountain already has the highest price in Montana – what share of visitors come from out of state?</a:t>
            </a:r>
          </a:p>
        </p:txBody>
      </p:sp>
    </p:spTree>
    <p:extLst>
      <p:ext uri="{BB962C8B-B14F-4D97-AF65-F5344CB8AC3E}">
        <p14:creationId xmlns:p14="http://schemas.microsoft.com/office/powerpoint/2010/main" val="4731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D645-E486-4141-94D1-CF902239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3E35-EE7D-4559-9AB7-372B7FD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strong evidence the market could bear a price increase, but proceed with caution</a:t>
            </a:r>
          </a:p>
          <a:p>
            <a:endParaRPr lang="en-US" dirty="0"/>
          </a:p>
          <a:p>
            <a:r>
              <a:rPr lang="en-US" dirty="0"/>
              <a:t>Additional analysis of visitor data is recommended</a:t>
            </a:r>
          </a:p>
          <a:p>
            <a:pPr lvl="1"/>
            <a:r>
              <a:rPr lang="en-US" dirty="0"/>
              <a:t>Which resorts have highest visitor counts?</a:t>
            </a:r>
          </a:p>
          <a:p>
            <a:pPr lvl="1"/>
            <a:r>
              <a:rPr lang="en-US" dirty="0"/>
              <a:t>What proportion of Big Mountain visitors come from out of state?</a:t>
            </a:r>
          </a:p>
          <a:p>
            <a:pPr lvl="1"/>
            <a:r>
              <a:rPr lang="en-US" dirty="0"/>
              <a:t>Can Big Mountain attract more visitors from out of state?</a:t>
            </a:r>
          </a:p>
          <a:p>
            <a:pPr lvl="1"/>
            <a:endParaRPr lang="en-US" dirty="0"/>
          </a:p>
          <a:p>
            <a:r>
              <a:rPr lang="en-US" dirty="0"/>
              <a:t>Canadian resorts should be included in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19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260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Big Mountain Ski Resort</vt:lpstr>
      <vt:lpstr>Problem ID and Business Context</vt:lpstr>
      <vt:lpstr>Price Increase and Key Findings</vt:lpstr>
      <vt:lpstr>Assumptions</vt:lpstr>
      <vt:lpstr>Key Features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New User</dc:creator>
  <cp:lastModifiedBy>New User</cp:lastModifiedBy>
  <cp:revision>1</cp:revision>
  <dcterms:created xsi:type="dcterms:W3CDTF">2022-02-08T03:31:05Z</dcterms:created>
  <dcterms:modified xsi:type="dcterms:W3CDTF">2022-02-08T03:59:31Z</dcterms:modified>
</cp:coreProperties>
</file>