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4"/>
  </p:notesMasterIdLst>
  <p:sldIdLst>
    <p:sldId id="256" r:id="rId5"/>
    <p:sldId id="268" r:id="rId6"/>
    <p:sldId id="267" r:id="rId7"/>
    <p:sldId id="270" r:id="rId8"/>
    <p:sldId id="265" r:id="rId9"/>
    <p:sldId id="271" r:id="rId10"/>
    <p:sldId id="262" r:id="rId11"/>
    <p:sldId id="272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88E63-D463-4A62-BD6B-2427648B36D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570223-97DD-4A0E-B734-4260A4BA8741}">
      <dgm:prSet/>
      <dgm:spPr>
        <a:solidFill>
          <a:schemeClr val="bg1">
            <a:lumMod val="95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gm:t>
    </dgm:pt>
    <dgm:pt modelId="{A65A4AAC-2275-4EDE-B5B3-450EBF4C8D49}" type="parTrans" cxnId="{62E518C9-AEDE-4C2D-B0FC-BB18C471858E}">
      <dgm:prSet/>
      <dgm:spPr/>
      <dgm:t>
        <a:bodyPr/>
        <a:lstStyle/>
        <a:p>
          <a:endParaRPr lang="en-US" dirty="0"/>
        </a:p>
      </dgm:t>
    </dgm:pt>
    <dgm:pt modelId="{70D174E8-565D-4522-87EE-AE68B4F0BD0B}" type="sibTrans" cxnId="{62E518C9-AEDE-4C2D-B0FC-BB18C471858E}">
      <dgm:prSet phldrT="01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BF278C-D55E-4279-8688-5C458B40FD2A}">
      <dgm:prSet/>
      <dgm:spPr>
        <a:solidFill>
          <a:schemeClr val="bg1">
            <a:lumMod val="95000"/>
          </a:schemeClr>
        </a:solidFill>
        <a:ln w="25400">
          <a:solidFill>
            <a:schemeClr val="accent3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Please be respectful and represent our class in a positive way.</a:t>
          </a:r>
        </a:p>
      </dgm:t>
    </dgm:pt>
    <dgm:pt modelId="{2FC36560-8BD2-4BD2-9DC8-2A6432EF3AFB}" type="parTrans" cxnId="{0014B138-45FB-4DB6-B21D-94187F51E868}">
      <dgm:prSet/>
      <dgm:spPr/>
      <dgm:t>
        <a:bodyPr/>
        <a:lstStyle/>
        <a:p>
          <a:endParaRPr lang="en-US" dirty="0"/>
        </a:p>
      </dgm:t>
    </dgm:pt>
    <dgm:pt modelId="{60A94522-AD41-44E1-8F03-53506B69B410}" type="sibTrans" cxnId="{0014B138-45FB-4DB6-B21D-94187F51E868}">
      <dgm:prSet phldrT="02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851DA90-81BC-4740-8E03-07F451BC5A78}">
      <dgm:prSet/>
      <dgm:spPr>
        <a:solidFill>
          <a:schemeClr val="bg1">
            <a:lumMod val="95000"/>
          </a:schemeClr>
        </a:solidFill>
        <a:ln w="25400">
          <a:solidFill>
            <a:schemeClr val="accent5"/>
          </a:solidFill>
        </a:ln>
      </dgm:spPr>
      <dgm:t>
        <a:bodyPr/>
        <a:lstStyle/>
        <a:p>
          <a:r>
            <a:rPr lang="en-US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gm:t>
    </dgm:pt>
    <dgm:pt modelId="{D7E4078D-93EB-427C-897D-FBF58FB30D35}" type="parTrans" cxnId="{EFB57CC7-B68C-4F6B-AD09-858FFEBD81FA}">
      <dgm:prSet/>
      <dgm:spPr/>
      <dgm:t>
        <a:bodyPr/>
        <a:lstStyle/>
        <a:p>
          <a:endParaRPr lang="en-US" dirty="0"/>
        </a:p>
      </dgm:t>
    </dgm:pt>
    <dgm:pt modelId="{70ED6DE1-1820-4B6A-8B95-9D146564E344}" type="sibTrans" cxnId="{EFB57CC7-B68C-4F6B-AD09-858FFEBD81FA}">
      <dgm:prSet phldrT="03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/>
            <a:t>03</a:t>
          </a:r>
        </a:p>
      </dgm:t>
    </dgm:pt>
    <dgm:pt modelId="{5B720CB1-982E-452E-AC13-893FC213A62B}" type="pres">
      <dgm:prSet presAssocID="{6F088E63-D463-4A62-BD6B-2427648B36DE}" presName="Name0" presStyleCnt="0">
        <dgm:presLayoutVars>
          <dgm:animLvl val="lvl"/>
          <dgm:resizeHandles val="exact"/>
        </dgm:presLayoutVars>
      </dgm:prSet>
      <dgm:spPr/>
    </dgm:pt>
    <dgm:pt modelId="{F113B027-FC5F-43E9-8DEF-A37F8B9C828D}" type="pres">
      <dgm:prSet presAssocID="{C5570223-97DD-4A0E-B734-4260A4BA8741}" presName="compositeNode" presStyleCnt="0">
        <dgm:presLayoutVars>
          <dgm:bulletEnabled val="1"/>
        </dgm:presLayoutVars>
      </dgm:prSet>
      <dgm:spPr/>
    </dgm:pt>
    <dgm:pt modelId="{14852560-9294-411E-A8EA-76E9787C7EDD}" type="pres">
      <dgm:prSet presAssocID="{C5570223-97DD-4A0E-B734-4260A4BA8741}" presName="bgRect" presStyleLbl="alignNode1" presStyleIdx="0" presStyleCnt="3"/>
      <dgm:spPr/>
    </dgm:pt>
    <dgm:pt modelId="{4115FB15-D11B-4937-98FB-E1DFA3C867ED}" type="pres">
      <dgm:prSet presAssocID="{70D174E8-565D-4522-87EE-AE68B4F0BD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E2315E-8B53-48E2-B8AB-3657D19AF059}" type="pres">
      <dgm:prSet presAssocID="{C5570223-97DD-4A0E-B734-4260A4BA8741}" presName="nodeRect" presStyleLbl="alignNode1" presStyleIdx="0" presStyleCnt="3">
        <dgm:presLayoutVars>
          <dgm:bulletEnabled val="1"/>
        </dgm:presLayoutVars>
      </dgm:prSet>
      <dgm:spPr/>
    </dgm:pt>
    <dgm:pt modelId="{1CE5DFDD-AC09-42F6-82F7-C1A4F0448DC6}" type="pres">
      <dgm:prSet presAssocID="{70D174E8-565D-4522-87EE-AE68B4F0BD0B}" presName="sibTrans" presStyleCnt="0"/>
      <dgm:spPr/>
    </dgm:pt>
    <dgm:pt modelId="{05E94FD9-2908-46C7-82E1-9E95AD54AB49}" type="pres">
      <dgm:prSet presAssocID="{A2BF278C-D55E-4279-8688-5C458B40FD2A}" presName="compositeNode" presStyleCnt="0">
        <dgm:presLayoutVars>
          <dgm:bulletEnabled val="1"/>
        </dgm:presLayoutVars>
      </dgm:prSet>
      <dgm:spPr/>
    </dgm:pt>
    <dgm:pt modelId="{26DB1354-637C-4E09-9B9C-5B28D70EF621}" type="pres">
      <dgm:prSet presAssocID="{A2BF278C-D55E-4279-8688-5C458B40FD2A}" presName="bgRect" presStyleLbl="alignNode1" presStyleIdx="1" presStyleCnt="3"/>
      <dgm:spPr/>
    </dgm:pt>
    <dgm:pt modelId="{C909839B-B5B3-4727-9B00-1D6467BF744D}" type="pres">
      <dgm:prSet presAssocID="{60A94522-AD41-44E1-8F03-53506B69B4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8694EB7-8038-4B65-B2EB-CEFF80F8AA9E}" type="pres">
      <dgm:prSet presAssocID="{A2BF278C-D55E-4279-8688-5C458B40FD2A}" presName="nodeRect" presStyleLbl="alignNode1" presStyleIdx="1" presStyleCnt="3">
        <dgm:presLayoutVars>
          <dgm:bulletEnabled val="1"/>
        </dgm:presLayoutVars>
      </dgm:prSet>
      <dgm:spPr/>
    </dgm:pt>
    <dgm:pt modelId="{6D2F7D93-732E-4E67-BD82-C3F6005BE84C}" type="pres">
      <dgm:prSet presAssocID="{60A94522-AD41-44E1-8F03-53506B69B410}" presName="sibTrans" presStyleCnt="0"/>
      <dgm:spPr/>
    </dgm:pt>
    <dgm:pt modelId="{E95CD539-4D64-48B9-8536-39D63736337A}" type="pres">
      <dgm:prSet presAssocID="{D851DA90-81BC-4740-8E03-07F451BC5A78}" presName="compositeNode" presStyleCnt="0">
        <dgm:presLayoutVars>
          <dgm:bulletEnabled val="1"/>
        </dgm:presLayoutVars>
      </dgm:prSet>
      <dgm:spPr/>
    </dgm:pt>
    <dgm:pt modelId="{494C585E-5794-4E0D-9974-0538E48E1A6F}" type="pres">
      <dgm:prSet presAssocID="{D851DA90-81BC-4740-8E03-07F451BC5A78}" presName="bgRect" presStyleLbl="alignNode1" presStyleIdx="2" presStyleCnt="3"/>
      <dgm:spPr/>
    </dgm:pt>
    <dgm:pt modelId="{BAC68D42-CCA2-41BE-8259-6C10EEEE2B09}" type="pres">
      <dgm:prSet presAssocID="{70ED6DE1-1820-4B6A-8B95-9D146564E34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666C4A-BCAC-4F3B-AC95-42217247097F}" type="pres">
      <dgm:prSet presAssocID="{D851DA90-81BC-4740-8E03-07F451BC5A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3384D2F-9A2D-4844-9EF4-A1E0504237C6}" type="presOf" srcId="{70D174E8-565D-4522-87EE-AE68B4F0BD0B}" destId="{4115FB15-D11B-4937-98FB-E1DFA3C867ED}" srcOrd="0" destOrd="0" presId="urn:microsoft.com/office/officeart/2016/7/layout/LinearBlockProcessNumbered"/>
    <dgm:cxn modelId="{782B2A38-C09E-47BF-86CD-C8AAEB8E5A18}" type="presOf" srcId="{60A94522-AD41-44E1-8F03-53506B69B410}" destId="{C909839B-B5B3-4727-9B00-1D6467BF744D}" srcOrd="0" destOrd="0" presId="urn:microsoft.com/office/officeart/2016/7/layout/LinearBlockProcessNumbered"/>
    <dgm:cxn modelId="{0014B138-45FB-4DB6-B21D-94187F51E868}" srcId="{6F088E63-D463-4A62-BD6B-2427648B36DE}" destId="{A2BF278C-D55E-4279-8688-5C458B40FD2A}" srcOrd="1" destOrd="0" parTransId="{2FC36560-8BD2-4BD2-9DC8-2A6432EF3AFB}" sibTransId="{60A94522-AD41-44E1-8F03-53506B69B410}"/>
    <dgm:cxn modelId="{4E7F6899-1DD6-41B4-BDFC-055D81276C54}" type="presOf" srcId="{A2BF278C-D55E-4279-8688-5C458B40FD2A}" destId="{26DB1354-637C-4E09-9B9C-5B28D70EF621}" srcOrd="0" destOrd="0" presId="urn:microsoft.com/office/officeart/2016/7/layout/LinearBlockProcessNumbered"/>
    <dgm:cxn modelId="{AB23D39B-AD8F-4A09-95B7-ECEDF7583DFD}" type="presOf" srcId="{A2BF278C-D55E-4279-8688-5C458B40FD2A}" destId="{F8694EB7-8038-4B65-B2EB-CEFF80F8AA9E}" srcOrd="1" destOrd="0" presId="urn:microsoft.com/office/officeart/2016/7/layout/LinearBlockProcessNumbered"/>
    <dgm:cxn modelId="{06CC92A2-A7EF-4399-B162-96B263CE121D}" type="presOf" srcId="{D851DA90-81BC-4740-8E03-07F451BC5A78}" destId="{89666C4A-BCAC-4F3B-AC95-42217247097F}" srcOrd="1" destOrd="0" presId="urn:microsoft.com/office/officeart/2016/7/layout/LinearBlockProcessNumbered"/>
    <dgm:cxn modelId="{FB98D9AE-7EA4-4E0C-A440-8AB399B977CD}" type="presOf" srcId="{C5570223-97DD-4A0E-B734-4260A4BA8741}" destId="{E9E2315E-8B53-48E2-B8AB-3657D19AF059}" srcOrd="1" destOrd="0" presId="urn:microsoft.com/office/officeart/2016/7/layout/LinearBlockProcessNumbered"/>
    <dgm:cxn modelId="{C1273BBB-1FA4-4A7A-9519-519AF7473407}" type="presOf" srcId="{70ED6DE1-1820-4B6A-8B95-9D146564E344}" destId="{BAC68D42-CCA2-41BE-8259-6C10EEEE2B09}" srcOrd="0" destOrd="0" presId="urn:microsoft.com/office/officeart/2016/7/layout/LinearBlockProcessNumbered"/>
    <dgm:cxn modelId="{EFB57CC7-B68C-4F6B-AD09-858FFEBD81FA}" srcId="{6F088E63-D463-4A62-BD6B-2427648B36DE}" destId="{D851DA90-81BC-4740-8E03-07F451BC5A78}" srcOrd="2" destOrd="0" parTransId="{D7E4078D-93EB-427C-897D-FBF58FB30D35}" sibTransId="{70ED6DE1-1820-4B6A-8B95-9D146564E344}"/>
    <dgm:cxn modelId="{62E518C9-AEDE-4C2D-B0FC-BB18C471858E}" srcId="{6F088E63-D463-4A62-BD6B-2427648B36DE}" destId="{C5570223-97DD-4A0E-B734-4260A4BA8741}" srcOrd="0" destOrd="0" parTransId="{A65A4AAC-2275-4EDE-B5B3-450EBF4C8D49}" sibTransId="{70D174E8-565D-4522-87EE-AE68B4F0BD0B}"/>
    <dgm:cxn modelId="{0752A8CA-C20B-45A6-9D46-44B281A53EDC}" type="presOf" srcId="{6F088E63-D463-4A62-BD6B-2427648B36DE}" destId="{5B720CB1-982E-452E-AC13-893FC213A62B}" srcOrd="0" destOrd="0" presId="urn:microsoft.com/office/officeart/2016/7/layout/LinearBlockProcessNumbered"/>
    <dgm:cxn modelId="{99137FD0-2012-48D3-91A2-81F62568620E}" type="presOf" srcId="{C5570223-97DD-4A0E-B734-4260A4BA8741}" destId="{14852560-9294-411E-A8EA-76E9787C7EDD}" srcOrd="0" destOrd="0" presId="urn:microsoft.com/office/officeart/2016/7/layout/LinearBlockProcessNumbered"/>
    <dgm:cxn modelId="{628C89D2-016C-4A6B-A076-15E102DE9AAA}" type="presOf" srcId="{D851DA90-81BC-4740-8E03-07F451BC5A78}" destId="{494C585E-5794-4E0D-9974-0538E48E1A6F}" srcOrd="0" destOrd="0" presId="urn:microsoft.com/office/officeart/2016/7/layout/LinearBlockProcessNumbered"/>
    <dgm:cxn modelId="{FBB8E318-CAEC-449C-9982-8716EFDDCF63}" type="presParOf" srcId="{5B720CB1-982E-452E-AC13-893FC213A62B}" destId="{F113B027-FC5F-43E9-8DEF-A37F8B9C828D}" srcOrd="0" destOrd="0" presId="urn:microsoft.com/office/officeart/2016/7/layout/LinearBlockProcessNumbered"/>
    <dgm:cxn modelId="{9CE06980-5D93-4158-861C-FE265A8BA00A}" type="presParOf" srcId="{F113B027-FC5F-43E9-8DEF-A37F8B9C828D}" destId="{14852560-9294-411E-A8EA-76E9787C7EDD}" srcOrd="0" destOrd="0" presId="urn:microsoft.com/office/officeart/2016/7/layout/LinearBlockProcessNumbered"/>
    <dgm:cxn modelId="{FC3095A3-4661-43A2-8385-BDC241E9A521}" type="presParOf" srcId="{F113B027-FC5F-43E9-8DEF-A37F8B9C828D}" destId="{4115FB15-D11B-4937-98FB-E1DFA3C867ED}" srcOrd="1" destOrd="0" presId="urn:microsoft.com/office/officeart/2016/7/layout/LinearBlockProcessNumbered"/>
    <dgm:cxn modelId="{8763A641-A302-448B-A465-9CF52DF03935}" type="presParOf" srcId="{F113B027-FC5F-43E9-8DEF-A37F8B9C828D}" destId="{E9E2315E-8B53-48E2-B8AB-3657D19AF059}" srcOrd="2" destOrd="0" presId="urn:microsoft.com/office/officeart/2016/7/layout/LinearBlockProcessNumbered"/>
    <dgm:cxn modelId="{0661D090-3BD6-4233-8236-ACF005E35F56}" type="presParOf" srcId="{5B720CB1-982E-452E-AC13-893FC213A62B}" destId="{1CE5DFDD-AC09-42F6-82F7-C1A4F0448DC6}" srcOrd="1" destOrd="0" presId="urn:microsoft.com/office/officeart/2016/7/layout/LinearBlockProcessNumbered"/>
    <dgm:cxn modelId="{4FA20706-35BA-428C-8C78-396B34271860}" type="presParOf" srcId="{5B720CB1-982E-452E-AC13-893FC213A62B}" destId="{05E94FD9-2908-46C7-82E1-9E95AD54AB49}" srcOrd="2" destOrd="0" presId="urn:microsoft.com/office/officeart/2016/7/layout/LinearBlockProcessNumbered"/>
    <dgm:cxn modelId="{DDB1A529-C344-49E7-B2D9-3EF93DD76D51}" type="presParOf" srcId="{05E94FD9-2908-46C7-82E1-9E95AD54AB49}" destId="{26DB1354-637C-4E09-9B9C-5B28D70EF621}" srcOrd="0" destOrd="0" presId="urn:microsoft.com/office/officeart/2016/7/layout/LinearBlockProcessNumbered"/>
    <dgm:cxn modelId="{C8CBE9C2-B506-49A2-9DA0-8DF80F7CBC29}" type="presParOf" srcId="{05E94FD9-2908-46C7-82E1-9E95AD54AB49}" destId="{C909839B-B5B3-4727-9B00-1D6467BF744D}" srcOrd="1" destOrd="0" presId="urn:microsoft.com/office/officeart/2016/7/layout/LinearBlockProcessNumbered"/>
    <dgm:cxn modelId="{C935B9BC-704A-4B49-85D4-7B3388A75212}" type="presParOf" srcId="{05E94FD9-2908-46C7-82E1-9E95AD54AB49}" destId="{F8694EB7-8038-4B65-B2EB-CEFF80F8AA9E}" srcOrd="2" destOrd="0" presId="urn:microsoft.com/office/officeart/2016/7/layout/LinearBlockProcessNumbered"/>
    <dgm:cxn modelId="{5091668B-ED0A-4C02-9F0F-B0CEDF470239}" type="presParOf" srcId="{5B720CB1-982E-452E-AC13-893FC213A62B}" destId="{6D2F7D93-732E-4E67-BD82-C3F6005BE84C}" srcOrd="3" destOrd="0" presId="urn:microsoft.com/office/officeart/2016/7/layout/LinearBlockProcessNumbered"/>
    <dgm:cxn modelId="{1B442388-0FD7-4C7C-9563-4C83CC1EAB7B}" type="presParOf" srcId="{5B720CB1-982E-452E-AC13-893FC213A62B}" destId="{E95CD539-4D64-48B9-8536-39D63736337A}" srcOrd="4" destOrd="0" presId="urn:microsoft.com/office/officeart/2016/7/layout/LinearBlockProcessNumbered"/>
    <dgm:cxn modelId="{B41BE287-754D-426A-9294-F333FF269110}" type="presParOf" srcId="{E95CD539-4D64-48B9-8536-39D63736337A}" destId="{494C585E-5794-4E0D-9974-0538E48E1A6F}" srcOrd="0" destOrd="0" presId="urn:microsoft.com/office/officeart/2016/7/layout/LinearBlockProcessNumbered"/>
    <dgm:cxn modelId="{1785C5B2-76B8-4D7F-A1D1-E7070EF6436D}" type="presParOf" srcId="{E95CD539-4D64-48B9-8536-39D63736337A}" destId="{BAC68D42-CCA2-41BE-8259-6C10EEEE2B09}" srcOrd="1" destOrd="0" presId="urn:microsoft.com/office/officeart/2016/7/layout/LinearBlockProcessNumbered"/>
    <dgm:cxn modelId="{3B992719-D977-4CC3-86A8-6F42895A7FD5}" type="presParOf" srcId="{E95CD539-4D64-48B9-8536-39D63736337A}" destId="{89666C4A-BCAC-4F3B-AC95-4221724709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2560-9294-411E-A8EA-76E9787C7EDD}">
      <dsp:nvSpPr>
        <dsp:cNvPr id="0" name=""/>
        <dsp:cNvSpPr/>
      </dsp:nvSpPr>
      <dsp:spPr>
        <a:xfrm>
          <a:off x="499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I will invite one group at a time to line up facing the classroom door.</a:t>
          </a:r>
        </a:p>
      </dsp:txBody>
      <dsp:txXfrm>
        <a:off x="499" y="2380674"/>
        <a:ext cx="2022239" cy="1456012"/>
      </dsp:txXfrm>
    </dsp:sp>
    <dsp:sp modelId="{4115FB15-D11B-4937-98FB-E1DFA3C867ED}">
      <dsp:nvSpPr>
        <dsp:cNvPr id="0" name=""/>
        <dsp:cNvSpPr/>
      </dsp:nvSpPr>
      <dsp:spPr>
        <a:xfrm>
          <a:off x="499" y="1409999"/>
          <a:ext cx="2022239" cy="97067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  <a:endParaRPr lang="en-US" sz="4700" kern="1200" dirty="0"/>
        </a:p>
      </dsp:txBody>
      <dsp:txXfrm>
        <a:off x="499" y="1409999"/>
        <a:ext cx="2022239" cy="970674"/>
      </dsp:txXfrm>
    </dsp:sp>
    <dsp:sp modelId="{26DB1354-637C-4E09-9B9C-5B28D70EF621}">
      <dsp:nvSpPr>
        <dsp:cNvPr id="0" name=""/>
        <dsp:cNvSpPr/>
      </dsp:nvSpPr>
      <dsp:spPr>
        <a:xfrm>
          <a:off x="2184517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Please be respectful and represent our class in a positive way.</a:t>
          </a:r>
        </a:p>
      </dsp:txBody>
      <dsp:txXfrm>
        <a:off x="2184517" y="2380674"/>
        <a:ext cx="2022239" cy="1456012"/>
      </dsp:txXfrm>
    </dsp:sp>
    <dsp:sp modelId="{C909839B-B5B3-4727-9B00-1D6467BF744D}">
      <dsp:nvSpPr>
        <dsp:cNvPr id="0" name=""/>
        <dsp:cNvSpPr/>
      </dsp:nvSpPr>
      <dsp:spPr>
        <a:xfrm>
          <a:off x="2184517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  <a:endParaRPr lang="en-US" sz="4700" kern="1200" dirty="0"/>
        </a:p>
      </dsp:txBody>
      <dsp:txXfrm>
        <a:off x="2184517" y="1409999"/>
        <a:ext cx="2022239" cy="970674"/>
      </dsp:txXfrm>
    </dsp:sp>
    <dsp:sp modelId="{494C585E-5794-4E0D-9974-0538E48E1A6F}">
      <dsp:nvSpPr>
        <dsp:cNvPr id="0" name=""/>
        <dsp:cNvSpPr/>
      </dsp:nvSpPr>
      <dsp:spPr>
        <a:xfrm>
          <a:off x="4368536" y="1409999"/>
          <a:ext cx="2022239" cy="2426687"/>
        </a:xfrm>
        <a:prstGeom prst="rect">
          <a:avLst/>
        </a:prstGeom>
        <a:solidFill>
          <a:schemeClr val="bg1">
            <a:lumMod val="95000"/>
          </a:schemeClr>
        </a:solidFill>
        <a:ln w="2540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2" tIns="0" rIns="19975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solidFill>
                <a:schemeClr val="tx1"/>
              </a:solidFill>
            </a:rPr>
            <a:t>The first person in line may hold the door for the rest of the class, and the last person in line may turn off the classroom light.</a:t>
          </a:r>
        </a:p>
      </dsp:txBody>
      <dsp:txXfrm>
        <a:off x="4368536" y="2380674"/>
        <a:ext cx="2022239" cy="1456012"/>
      </dsp:txXfrm>
    </dsp:sp>
    <dsp:sp modelId="{BAC68D42-CCA2-41BE-8259-6C10EEEE2B09}">
      <dsp:nvSpPr>
        <dsp:cNvPr id="0" name=""/>
        <dsp:cNvSpPr/>
      </dsp:nvSpPr>
      <dsp:spPr>
        <a:xfrm>
          <a:off x="4368536" y="1409999"/>
          <a:ext cx="2022239" cy="9706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752" tIns="165100" rIns="19975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03</a:t>
          </a:r>
        </a:p>
      </dsp:txBody>
      <dsp:txXfrm>
        <a:off x="4368536" y="1409999"/>
        <a:ext cx="2022239" cy="97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4/26/2019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sv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svg"/><Relationship Id="rId3" Type="http://schemas.microsoft.com/office/2007/relationships/media" Target="../media/media5.m4a"/><Relationship Id="rId7" Type="http://schemas.openxmlformats.org/officeDocument/2006/relationships/image" Target="../media/image10.svg"/><Relationship Id="rId12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audio" Target="../media/media5.m4a"/><Relationship Id="rId9" Type="http://schemas.openxmlformats.org/officeDocument/2006/relationships/image" Target="../media/image12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4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Product </a:t>
            </a:r>
            <a:r>
              <a:rPr lang="en-US" noProof="0" dirty="0">
                <a:solidFill>
                  <a:schemeClr val="bg1"/>
                </a:solidFill>
              </a:rPr>
              <a:t>Entry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Project dev</a:t>
            </a:r>
          </a:p>
        </p:txBody>
      </p:sp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A212022-3357-4897-AD33-9B477F8C35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73356" y="53951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52"/>
    </mc:Choice>
    <mc:Fallback>
      <p:transition spd="slow" advTm="60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09" objId="5"/>
        <p14:stopEvt time="4759" objId="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337DB97-F8A2-49FD-AA9A-E6BD899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0C0A1A-F6D3-4F11-B1A9-65826C425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D795FDB-86C1-4C6E-BEA7-E755FA00AC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37925" y="559037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2"/>
    </mc:Choice>
    <mc:Fallback>
      <p:transition spd="slow" advTm="9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2" objId="4"/>
        <p14:stopEvt time="8200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5C3CB-8CA8-4457-A692-1C9392F38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Employee Number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519616-BDD8-43CC-A370-4D7F3F3EF8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Password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8953DF1-839F-46B9-8E49-83709BFEA0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Submit Login Button</a:t>
            </a:r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7"/>
    </mc:Choice>
    <mc:Fallback>
      <p:transition spd="slow" advTm="50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Pencil sharpening	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You may sharpen your pencil any time except </a:t>
            </a:r>
            <a:br>
              <a:rPr lang="en-US"/>
            </a:br>
            <a:r>
              <a:rPr lang="en-US"/>
              <a:t>for during whole-class instructions, activities, </a:t>
            </a:r>
            <a:br>
              <a:rPr lang="en-US"/>
            </a:br>
            <a:r>
              <a:rPr lang="en-US"/>
              <a:t>or lessons.</a:t>
            </a:r>
          </a:p>
          <a:p>
            <a:endParaRPr lang="en-US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Mechanical pencils</a:t>
            </a:r>
            <a:br>
              <a:rPr lang="en-US"/>
            </a:br>
            <a:r>
              <a:rPr lang="en-US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8982D-12CA-4271-8B19-BBFE53F3A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4FC653E-B1FE-47EA-BE79-EDA6FE3727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90739" y="572353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65"/>
    </mc:Choice>
    <mc:Fallback>
      <p:transition spd="slow" advTm="16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82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6" objId="16"/>
        <p14:stopEvt time="14736" objId="1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decorative element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325EB-EEDC-4F89-AC15-39DEF9DA49B0}"/>
              </a:ext>
            </a:extLst>
          </p:cNvPr>
          <p:cNvSpPr txBox="1"/>
          <p:nvPr/>
        </p:nvSpPr>
        <p:spPr>
          <a:xfrm>
            <a:off x="5966495" y="386833"/>
            <a:ext cx="5675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	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/>
              <a:t>Accounting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400" dirty="0"/>
              <a:t>Products</a:t>
            </a:r>
          </a:p>
          <a:p>
            <a:pPr lvl="1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8128C7-05C4-4FB9-A5A6-8D3A1D6E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1254" y="1388963"/>
            <a:ext cx="3859212" cy="3715472"/>
          </a:xfrm>
        </p:spPr>
        <p:txBody>
          <a:bodyPr>
            <a:normAutofit/>
          </a:bodyPr>
          <a:lstStyle/>
          <a:p>
            <a:r>
              <a:rPr lang="en-US" sz="4800" dirty="0"/>
              <a:t>Quickly go anywhere in the intranet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7"/>
    </mc:Choice>
    <mc:Fallback>
      <p:transition spd="slow" advTm="43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/>
          </a:p>
        </p:txBody>
      </p:sp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3503334-F60E-4AD7-AE4B-4F4B2ABC94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134453" y="5536586"/>
            <a:ext cx="487363" cy="48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5BDE06-50C2-45ED-8D3F-59E1B9E56D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234CCBB-C41E-4596-873D-5577B91355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027207" y="55365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3"/>
    </mc:Choice>
    <mc:Fallback>
      <p:transition spd="slow" advTm="14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6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36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38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4" objId="11"/>
        <p14:stopEvt time="12467" objId="11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Lining up for recess, lunch, and other activities</a:t>
            </a:r>
          </a:p>
        </p:txBody>
      </p:sp>
      <p:graphicFrame>
        <p:nvGraphicFramePr>
          <p:cNvPr id="5" name="Content Placeholder 2" descr="3 numbered bullets in a row&#10;">
            <a:extLst>
              <a:ext uri="{FF2B5EF4-FFF2-40B4-BE49-F238E27FC236}">
                <a16:creationId xmlns:a16="http://schemas.microsoft.com/office/drawing/2014/main" id="{98A38006-F5DD-4447-B2BD-295B48BD10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29560185"/>
              </p:ext>
            </p:extLst>
          </p:nvPr>
        </p:nvGraphicFramePr>
        <p:xfrm>
          <a:off x="5313045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7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C14D6D-13B5-4767-BFC5-3AA4AB881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12BFC3-16DD-46B8-B32F-2FBCD08609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90739" y="57253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84"/>
    </mc:Choice>
    <mc:Fallback>
      <p:transition spd="slow" advTm="22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6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3" objId="15"/>
        <p14:stopEvt time="20018" objId="15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D4BFB-749C-4690-A20D-4A95F1115C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8A233EF-3BCF-4BF4-BF5D-4C52B29E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947057" y="551935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02"/>
    </mc:Choice>
    <mc:Fallback>
      <p:transition spd="slow" advTm="23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4" objId="11"/>
        <p14:stopEvt time="21299" objId="11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Bought to you by Project Dev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30899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Thank you for watching</a:t>
            </a:r>
          </a:p>
          <a:p>
            <a:pPr algn="ctr"/>
            <a:r>
              <a:rPr lang="en-US" sz="6000" u="sng" dirty="0">
                <a:solidFill>
                  <a:srgbClr val="0070C0"/>
                </a:solidFill>
              </a:rPr>
              <a:t>on how to create a </a:t>
            </a:r>
            <a:r>
              <a:rPr lang="en-US" sz="6000" u="sng">
                <a:solidFill>
                  <a:srgbClr val="0070C0"/>
                </a:solidFill>
              </a:rPr>
              <a:t>new product </a:t>
            </a:r>
            <a:r>
              <a:rPr lang="en-US" sz="6000" u="sng" dirty="0">
                <a:solidFill>
                  <a:srgbClr val="0070C0"/>
                </a:solidFill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29"/>
    </mc:Choice>
    <mc:Fallback>
      <p:transition spd="slow" advTm="752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_of_the_year_procedures_cr - v3" id="{DA9256F2-965A-4172-8775-13E322CF4B6F}" vid="{4FE3B2CC-5374-423F-AF79-303ED3B11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B3E331-EB09-4647-95AE-D2DC868E2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78DB6F-1A05-4427-970E-4EE50C306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AF680-D89D-4EAA-BA35-31EE6D1F32BE}">
  <ds:schemaRefs>
    <ds:schemaRef ds:uri="16c05727-aa75-4e4a-9b5f-8a80a1165891"/>
    <ds:schemaRef ds:uri="http://purl.org/dc/elements/1.1/"/>
    <ds:schemaRef ds:uri="http://purl.org/dc/terms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277</Words>
  <Application>Microsoft Office PowerPoint</Application>
  <PresentationFormat>Widescreen</PresentationFormat>
  <Paragraphs>42</Paragraphs>
  <Slides>9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New Product Entry Process</vt:lpstr>
      <vt:lpstr>PowerPoint Presentation</vt:lpstr>
      <vt:lpstr>Login</vt:lpstr>
      <vt:lpstr>Pencil sharpening </vt:lpstr>
      <vt:lpstr>PowerPoint Presentation</vt:lpstr>
      <vt:lpstr>Assignments</vt:lpstr>
      <vt:lpstr>Lining up for recess, lunch, and other activities</vt:lpstr>
      <vt:lpstr>How and when to contact me?</vt:lpstr>
      <vt:lpstr>Bought to you by Project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2019-04-26T23:38:30Z</dcterms:created>
  <dcterms:modified xsi:type="dcterms:W3CDTF">2019-04-27T05:11:04Z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