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sldIdLst>
    <p:sldId id="256" r:id="rId5"/>
    <p:sldId id="268" r:id="rId6"/>
    <p:sldId id="267" r:id="rId7"/>
    <p:sldId id="270" r:id="rId8"/>
    <p:sldId id="265" r:id="rId9"/>
    <p:sldId id="271" r:id="rId10"/>
    <p:sldId id="262" r:id="rId11"/>
    <p:sldId id="27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600" y="490"/>
      </p:cViewPr>
      <p:guideLst/>
    </p:cSldViewPr>
  </p:slideViewPr>
  <p:outlineViewPr>
    <p:cViewPr>
      <p:scale>
        <a:sx n="33" d="100"/>
        <a:sy n="33" d="100"/>
      </p:scale>
      <p:origin x="0" y="-5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US" noProof="0" dirty="0">
              <a:solidFill>
                <a:schemeClr val="tx1"/>
              </a:solidFill>
            </a:rPr>
            <a:t>I will invite one group at a time to line up facing the classroom door.</a:t>
          </a:r>
        </a:p>
      </dgm:t>
    </dgm:pt>
    <dgm:pt modelId="{A65A4AAC-2275-4EDE-B5B3-450EBF4C8D49}" type="parTrans" cxnId="{62E518C9-AEDE-4C2D-B0FC-BB18C471858E}">
      <dgm:prSet/>
      <dgm:spPr/>
      <dgm:t>
        <a:bodyPr/>
        <a:lstStyle/>
        <a:p>
          <a:endParaRPr lang="en-US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/>
        <a:lstStyle/>
        <a:p>
          <a:r>
            <a:rPr lang="en-US" noProof="0" dirty="0">
              <a:solidFill>
                <a:schemeClr val="tx1"/>
              </a:solidFill>
            </a:rPr>
            <a:t>Please be respectful and represent our class in a positive way.</a:t>
          </a:r>
        </a:p>
      </dgm:t>
    </dgm:pt>
    <dgm:pt modelId="{2FC36560-8BD2-4BD2-9DC8-2A6432EF3AFB}" type="parTrans" cxnId="{0014B138-45FB-4DB6-B21D-94187F51E868}">
      <dgm:prSet/>
      <dgm:spPr/>
      <dgm:t>
        <a:bodyPr/>
        <a:lstStyle/>
        <a:p>
          <a:endParaRPr lang="en-US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/>
        <a:lstStyle/>
        <a:p>
          <a:r>
            <a:rPr lang="en-US" noProof="0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</a:p>
      </dgm:t>
    </dgm:pt>
    <dgm:pt modelId="{D7E4078D-93EB-427C-897D-FBF58FB30D35}" type="parTrans" cxnId="{EFB57CC7-B68C-4F6B-AD09-858FFEBD81FA}">
      <dgm:prSet/>
      <dgm:spPr/>
      <dgm:t>
        <a:bodyPr/>
        <a:lstStyle/>
        <a:p>
          <a:endParaRPr lang="en-US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03</a:t>
          </a:r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chemeClr val="tx1"/>
              </a:solidFill>
            </a:rPr>
            <a:t>I will invite one group at a time to line up facing the classroom door.</a:t>
          </a:r>
        </a:p>
      </dsp:txBody>
      <dsp:txXfrm>
        <a:off x="499" y="2380674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  <a:endParaRPr lang="en-US" sz="4700" kern="1200" dirty="0"/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chemeClr val="tx1"/>
              </a:solidFill>
            </a:rPr>
            <a:t>Please be respectful and represent our class in a positive way.</a:t>
          </a: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  <a:endParaRPr lang="en-US" sz="4700" kern="1200" dirty="0"/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hyperlink" Target="http://icondoit.wordpress.com/2010/02/06/happy-notes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sv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2.png"/><Relationship Id="rId11" Type="http://schemas.openxmlformats.org/officeDocument/2006/relationships/image" Target="../media/image6.svg"/><Relationship Id="rId5" Type="http://schemas.openxmlformats.org/officeDocument/2006/relationships/image" Target="../media/image11.sv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New Employee </a:t>
            </a:r>
            <a:br>
              <a:rPr lang="en-US" noProof="0" dirty="0">
                <a:solidFill>
                  <a:schemeClr val="bg1"/>
                </a:solidFill>
              </a:rPr>
            </a:br>
            <a:r>
              <a:rPr lang="en-US" noProof="0" dirty="0">
                <a:solidFill>
                  <a:schemeClr val="bg1"/>
                </a:solidFill>
              </a:rPr>
              <a:t>Enrollment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Project dev</a:t>
            </a:r>
          </a:p>
        </p:txBody>
      </p:sp>
      <p:pic>
        <p:nvPicPr>
          <p:cNvPr id="4" name="Welcome">
            <a:hlinkClick r:id="" action="ppaction://media"/>
            <a:extLst>
              <a:ext uri="{FF2B5EF4-FFF2-40B4-BE49-F238E27FC236}">
                <a16:creationId xmlns:a16="http://schemas.microsoft.com/office/drawing/2014/main" id="{54AF3C53-0836-4B59-A01B-D02DBD1614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35969" y="245074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59"/>
    </mc:Choice>
    <mc:Fallback>
      <p:transition spd="slow" advTm="6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68" objId="4"/>
        <p14:stopEvt time="4999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337DB97-F8A2-49FD-AA9A-E6BD899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0C0A1A-F6D3-4F11-B1A9-65826C425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4DDDA27-B280-436E-8697-41F9B81127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80051" y="538371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57"/>
    </mc:Choice>
    <mc:Fallback>
      <p:transition spd="slow" advTm="11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7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0" objId="22"/>
        <p14:stopEvt time="10979" objId="2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5C3CB-8CA8-4457-A692-1C9392F38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Employee Number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519616-BDD8-43CC-A370-4D7F3F3EF8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Password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8953DF1-839F-46B9-8E49-83709BFEA0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Submit Login Button</a:t>
            </a: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9"/>
    </mc:Choice>
    <mc:Fallback>
      <p:transition spd="slow" advTm="45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Pencil sharpening	</a:t>
            </a:r>
          </a:p>
        </p:txBody>
      </p:sp>
      <p:pic>
        <p:nvPicPr>
          <p:cNvPr id="12" name="Picture Placeholder 11" descr="Open Book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You may sharpen your pencil any time except </a:t>
            </a:r>
            <a:br>
              <a:rPr lang="en-US"/>
            </a:br>
            <a:r>
              <a:rPr lang="en-US"/>
              <a:t>for during whole-class instructions, activities, </a:t>
            </a:r>
            <a:br>
              <a:rPr lang="en-US"/>
            </a:br>
            <a:r>
              <a:rPr lang="en-US"/>
              <a:t>or lessons.</a:t>
            </a:r>
          </a:p>
          <a:p>
            <a:endParaRPr lang="en-US"/>
          </a:p>
        </p:txBody>
      </p:sp>
      <p:pic>
        <p:nvPicPr>
          <p:cNvPr id="14" name="Picture Placeholder 13" descr="Pencil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Mechanical pencils</a:t>
            </a:r>
            <a:br>
              <a:rPr lang="en-US"/>
            </a:br>
            <a:r>
              <a:rPr lang="en-US"/>
              <a:t>are also allowed!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9A3A4-4AD2-4558-89A5-ABBB0B20F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Home Page">
            <a:hlinkClick r:id="" action="ppaction://media"/>
            <a:extLst>
              <a:ext uri="{FF2B5EF4-FFF2-40B4-BE49-F238E27FC236}">
                <a16:creationId xmlns:a16="http://schemas.microsoft.com/office/drawing/2014/main" id="{0939FB98-2D91-48E5-8F49-BCC47D77F7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90739" y="52894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62"/>
    </mc:Choice>
    <mc:Fallback>
      <p:transition spd="slow" advTm="15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6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6" objId="8"/>
        <p14:stopEvt time="14086" objId="8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decorative element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25EB-EEDC-4F89-AC15-39DEF9DA49B0}"/>
              </a:ext>
            </a:extLst>
          </p:cNvPr>
          <p:cNvSpPr txBox="1"/>
          <p:nvPr/>
        </p:nvSpPr>
        <p:spPr>
          <a:xfrm>
            <a:off x="5966495" y="386833"/>
            <a:ext cx="56750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	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Navigation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000" dirty="0"/>
              <a:t>Forms</a:t>
            </a:r>
          </a:p>
          <a:p>
            <a:pPr lvl="1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8128C7-05C4-4FB9-A5A6-8D3A1D6E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1254" y="1388963"/>
            <a:ext cx="3859212" cy="3715472"/>
          </a:xfrm>
        </p:spPr>
        <p:txBody>
          <a:bodyPr>
            <a:normAutofit/>
          </a:bodyPr>
          <a:lstStyle/>
          <a:p>
            <a:r>
              <a:rPr lang="en-US" sz="4800" dirty="0"/>
              <a:t>Quickly go anywhere in the intranet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88"/>
    </mc:Choice>
    <mc:Fallback>
      <p:transition spd="slow" advTm="53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pic>
        <p:nvPicPr>
          <p:cNvPr id="38" name="Picture Placeholder 37" descr="Stopwatch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38313" t="-38313" r="-38313" b="-38313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>
            <a:normAutofit/>
          </a:bodyPr>
          <a:lstStyle/>
          <a:p>
            <a:r>
              <a:rPr lang="en-US"/>
              <a:t>Using your class time wisely will decrease the amount of work you need to complete at home.</a:t>
            </a:r>
          </a:p>
        </p:txBody>
      </p:sp>
      <p:pic>
        <p:nvPicPr>
          <p:cNvPr id="40" name="Picture Placeholder 39" descr="Share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41595" t="-41595" r="-41595" b="-41595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/>
          <a:lstStyle/>
          <a:p>
            <a:r>
              <a:rPr lang="en-US"/>
              <a:t>Please record your first and last name on all of your assignments.</a:t>
            </a:r>
          </a:p>
        </p:txBody>
      </p:sp>
      <p:pic>
        <p:nvPicPr>
          <p:cNvPr id="42" name="Picture Placeholder 41" descr="Checkmark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46413" t="-50148" r="-53884" b="-50148"/>
          <a:stretch/>
        </p:blipFill>
        <p:spPr>
          <a:xfrm>
            <a:off x="5105845" y="3979906"/>
            <a:ext cx="1041323" cy="104132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>
            <a:normAutofit/>
          </a:bodyPr>
          <a:lstStyle/>
          <a:p>
            <a:r>
              <a:rPr lang="en-US"/>
              <a:t>Completed assignments should be turned in to the tray on the table in the front of the room.</a:t>
            </a:r>
          </a:p>
        </p:txBody>
      </p:sp>
      <p:pic>
        <p:nvPicPr>
          <p:cNvPr id="44" name="Picture Placeholder 43" descr="Open Book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36147" t="-41161" r="-46175" b="-41161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/>
          <a:lstStyle/>
          <a:p>
            <a:r>
              <a:rPr lang="en-US"/>
              <a:t>Assignments will be graded and returned to you each Friday.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7B791-B5E7-40B7-B89E-145041D172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New Employee Form">
            <a:hlinkClick r:id="" action="ppaction://media"/>
            <a:extLst>
              <a:ext uri="{FF2B5EF4-FFF2-40B4-BE49-F238E27FC236}">
                <a16:creationId xmlns:a16="http://schemas.microsoft.com/office/drawing/2014/main" id="{6943948B-0597-40F4-BB07-ACB9B10E20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564270" y="511056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75"/>
    </mc:Choice>
    <mc:Fallback>
      <p:transition spd="slow" advTm="13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9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1" objId="7"/>
        <p14:stopEvt time="12408" objId="7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Lining up for recess, lunch, and other activities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9560185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1662C-BCF6-4B6F-A3A5-09142E99A9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B43A8AC-340D-412F-B579-BBA65FC8C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90739" y="531426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95"/>
    </mc:Choice>
    <mc:Fallback>
      <p:transition spd="slow" advTm="18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0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2" objId="7"/>
        <p14:stopEvt time="17394" objId="7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and when to contact me?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I want you to have a great and successful year!</a:t>
            </a: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You may visit with me about questions or concerns any time we are not in the middle of direct instruction, or I am not helping other students.</a:t>
            </a: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You may email me if necessary, and I will respond when I am able.</a:t>
            </a: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I am available for extra help before or after school. When possible, please let me know in advance so I can plan accordingly.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26AE-F5D3-45CB-8FC4-E7BD2750B7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E0AE54E-904D-4901-9996-B50DF763DD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947057" y="544855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53"/>
    </mc:Choice>
    <mc:Fallback>
      <p:transition spd="slow" advTm="21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6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1" objId="7"/>
        <p14:stopEvt time="20962" objId="7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Bought to you by Project Dev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08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Thank you for watching</a:t>
            </a:r>
          </a:p>
          <a:p>
            <a:pPr algn="ctr"/>
            <a:r>
              <a:rPr lang="en-US" sz="6000" u="sng" dirty="0">
                <a:solidFill>
                  <a:srgbClr val="0070C0"/>
                </a:solidFill>
              </a:rPr>
              <a:t>on how to create a </a:t>
            </a:r>
          </a:p>
          <a:p>
            <a:pPr algn="ctr"/>
            <a:r>
              <a:rPr lang="en-US" sz="6000" u="sng" dirty="0">
                <a:solidFill>
                  <a:srgbClr val="0070C0"/>
                </a:solidFill>
              </a:rPr>
              <a:t>New Employee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0"/>
    </mc:Choice>
    <mc:Fallback>
      <p:transition spd="slow" advTm="832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_of_the_year_procedures_cr - v3" id="{DA9256F2-965A-4172-8775-13E322CF4B6F}" vid="{4FE3B2CC-5374-423F-AF79-303ED3B11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B3E331-EB09-4647-95AE-D2DC868E2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2AF680-D89D-4EAA-BA35-31EE6D1F32BE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elements/1.1/"/>
    <ds:schemaRef ds:uri="http://www.w3.org/XML/1998/namespace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78DB6F-1A05-4427-970E-4EE50C306F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274</Words>
  <Application>Microsoft Office PowerPoint</Application>
  <PresentationFormat>Widescreen</PresentationFormat>
  <Paragraphs>45</Paragraphs>
  <Slides>9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New Employee  Enrollment Process</vt:lpstr>
      <vt:lpstr>PowerPoint Presentation</vt:lpstr>
      <vt:lpstr>Login</vt:lpstr>
      <vt:lpstr>Pencil sharpening </vt:lpstr>
      <vt:lpstr>PowerPoint Presentation</vt:lpstr>
      <vt:lpstr>Assignments</vt:lpstr>
      <vt:lpstr>Lining up for recess, lunch, and other activities</vt:lpstr>
      <vt:lpstr>How and when to contact me?</vt:lpstr>
      <vt:lpstr>Bought to you by Project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2019-04-26T23:38:30Z</dcterms:created>
  <dcterms:modified xsi:type="dcterms:W3CDTF">2019-04-27T01:53:43Z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