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4"/>
  </p:notesMasterIdLst>
  <p:sldIdLst>
    <p:sldId id="256" r:id="rId5"/>
    <p:sldId id="268" r:id="rId6"/>
    <p:sldId id="267" r:id="rId7"/>
    <p:sldId id="270" r:id="rId8"/>
    <p:sldId id="265" r:id="rId9"/>
    <p:sldId id="271" r:id="rId10"/>
    <p:sldId id="262" r:id="rId11"/>
    <p:sldId id="272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5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70223-97DD-4A0E-B734-4260A4BA8741}">
      <dgm:prSet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/>
        <a:lstStyle/>
        <a:p>
          <a:r>
            <a:rPr lang="en-US" noProof="0" dirty="0">
              <a:solidFill>
                <a:schemeClr val="tx1"/>
              </a:solidFill>
            </a:rPr>
            <a:t>I will invite one group at a time to line up facing the classroom door.</a:t>
          </a:r>
        </a:p>
      </dgm:t>
    </dgm:pt>
    <dgm:pt modelId="{A65A4AAC-2275-4EDE-B5B3-450EBF4C8D49}" type="parTrans" cxnId="{62E518C9-AEDE-4C2D-B0FC-BB18C471858E}">
      <dgm:prSet/>
      <dgm:spPr/>
      <dgm:t>
        <a:bodyPr/>
        <a:lstStyle/>
        <a:p>
          <a:endParaRPr lang="en-US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BF278C-D55E-4279-8688-5C458B40FD2A}">
      <dgm:prSet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/>
        <a:lstStyle/>
        <a:p>
          <a:r>
            <a:rPr lang="en-US" noProof="0" dirty="0">
              <a:solidFill>
                <a:schemeClr val="tx1"/>
              </a:solidFill>
            </a:rPr>
            <a:t>Please be respectful and represent our class in a positive way.</a:t>
          </a:r>
        </a:p>
      </dgm:t>
    </dgm:pt>
    <dgm:pt modelId="{2FC36560-8BD2-4BD2-9DC8-2A6432EF3AFB}" type="parTrans" cxnId="{0014B138-45FB-4DB6-B21D-94187F51E868}">
      <dgm:prSet/>
      <dgm:spPr/>
      <dgm:t>
        <a:bodyPr/>
        <a:lstStyle/>
        <a:p>
          <a:endParaRPr lang="en-US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/>
        <a:lstStyle/>
        <a:p>
          <a:r>
            <a:rPr lang="en-US" noProof="0" dirty="0">
              <a:solidFill>
                <a:schemeClr val="tx1"/>
              </a:solidFill>
            </a:rPr>
            <a:t>The first person in line may hold the door for the rest of the class, and the last person in line may turn off the classroom light.</a:t>
          </a:r>
        </a:p>
      </dgm:t>
    </dgm:pt>
    <dgm:pt modelId="{D7E4078D-93EB-427C-897D-FBF58FB30D35}" type="parTrans" cxnId="{EFB57CC7-B68C-4F6B-AD09-858FFEBD81FA}">
      <dgm:prSet/>
      <dgm:spPr/>
      <dgm:t>
        <a:bodyPr/>
        <a:lstStyle/>
        <a:p>
          <a:endParaRPr lang="en-US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03</a:t>
          </a:r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/>
      <dgm:spPr/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solidFill>
                <a:schemeClr val="tx1"/>
              </a:solidFill>
            </a:rPr>
            <a:t>I will invite one group at a time to line up facing the classroom door.</a:t>
          </a:r>
        </a:p>
      </dsp:txBody>
      <dsp:txXfrm>
        <a:off x="499" y="2380674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  <a:endParaRPr lang="en-US" sz="4700" kern="1200" dirty="0"/>
        </a:p>
      </dsp:txBody>
      <dsp:txXfrm>
        <a:off x="499" y="1409999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solidFill>
                <a:schemeClr val="tx1"/>
              </a:solidFill>
            </a:rPr>
            <a:t>Please be respectful and represent our class in a positive way.</a:t>
          </a:r>
        </a:p>
      </dsp:txBody>
      <dsp:txXfrm>
        <a:off x="2184517" y="2380674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  <a:endParaRPr lang="en-US" sz="4700" kern="1200" dirty="0"/>
        </a:p>
      </dsp:txBody>
      <dsp:txXfrm>
        <a:off x="2184517" y="1409999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solidFill>
                <a:schemeClr val="tx1"/>
              </a:solidFill>
            </a:rPr>
            <a:t>The first person in line may hold the door for the rest of the class, and the last person in line may turn off the classroom light.</a:t>
          </a:r>
        </a:p>
      </dsp:txBody>
      <dsp:txXfrm>
        <a:off x="4368536" y="2380674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03</a:t>
          </a:r>
        </a:p>
      </dsp:txBody>
      <dsp:txXfrm>
        <a:off x="4368536" y="1409999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sv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2.svg"/><Relationship Id="rId12" Type="http://schemas.openxmlformats.org/officeDocument/2006/relationships/image" Target="../media/image2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1.png"/><Relationship Id="rId11" Type="http://schemas.openxmlformats.org/officeDocument/2006/relationships/image" Target="../media/image5.svg"/><Relationship Id="rId5" Type="http://schemas.openxmlformats.org/officeDocument/2006/relationships/image" Target="../media/image10.sv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Product </a:t>
            </a:r>
            <a:r>
              <a:rPr lang="en-US" noProof="0" dirty="0">
                <a:solidFill>
                  <a:schemeClr val="bg1"/>
                </a:solidFill>
              </a:rPr>
              <a:t>Entry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Project dev</a:t>
            </a:r>
          </a:p>
        </p:txBody>
      </p:sp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A212022-3357-4897-AD33-9B477F8C35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73356" y="539511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11"/>
    </mc:Choice>
    <mc:Fallback>
      <p:transition spd="slow" advTm="5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113" objId="6"/>
        <p14:stopEvt time="4570" objId="6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337DB97-F8A2-49FD-AA9A-E6BD899F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0C0A1A-F6D3-4F11-B1A9-65826C425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D795FDB-86C1-4C6E-BEA7-E755FA00AC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37925" y="559037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9"/>
    </mc:Choice>
    <mc:Fallback>
      <p:transition spd="slow" advTm="8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39" objId="5"/>
        <p14:stopEvt time="7615" objId="5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5C3CB-8CA8-4457-A692-1C9392F38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Employee Number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519616-BDD8-43CC-A370-4D7F3F3EF8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Password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8953DF1-839F-46B9-8E49-83709BFEA0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Submit Login Button</a:t>
            </a: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44"/>
    </mc:Choice>
    <mc:Fallback>
      <p:transition spd="slow" advTm="46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Pencil sharpening	</a:t>
            </a:r>
          </a:p>
        </p:txBody>
      </p:sp>
      <p:pic>
        <p:nvPicPr>
          <p:cNvPr id="12" name="Picture Placeholder 11" descr="Open Book">
            <a:extLst>
              <a:ext uri="{FF2B5EF4-FFF2-40B4-BE49-F238E27FC236}">
                <a16:creationId xmlns:a16="http://schemas.microsoft.com/office/drawing/2014/main" id="{F789BF61-D242-4C97-BB4D-41ABE8AA48E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F589A-CEC8-4207-8D7B-43220A84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You may sharpen your pencil any time except </a:t>
            </a:r>
            <a:br>
              <a:rPr lang="en-US"/>
            </a:br>
            <a:r>
              <a:rPr lang="en-US"/>
              <a:t>for during whole-class instructions, activities, </a:t>
            </a:r>
            <a:br>
              <a:rPr lang="en-US"/>
            </a:br>
            <a:r>
              <a:rPr lang="en-US"/>
              <a:t>or lessons.</a:t>
            </a:r>
          </a:p>
          <a:p>
            <a:endParaRPr lang="en-US"/>
          </a:p>
        </p:txBody>
      </p:sp>
      <p:pic>
        <p:nvPicPr>
          <p:cNvPr id="14" name="Picture Placeholder 13" descr="Pencil">
            <a:extLst>
              <a:ext uri="{FF2B5EF4-FFF2-40B4-BE49-F238E27FC236}">
                <a16:creationId xmlns:a16="http://schemas.microsoft.com/office/drawing/2014/main" id="{19E134B0-C7E0-44A0-BADA-93C2019D09F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Mechanical pencils</a:t>
            </a:r>
            <a:br>
              <a:rPr lang="en-US"/>
            </a:br>
            <a:r>
              <a:rPr lang="en-US"/>
              <a:t>are also allowed!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8982D-12CA-4271-8B19-BBFE53F3AA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4FC653E-B1FE-47EA-BE79-EDA6FE3727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90739" y="572353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97"/>
    </mc:Choice>
    <mc:Fallback>
      <p:transition spd="slow" advTm="13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8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31" objId="17"/>
        <p14:stopEvt time="13182" objId="17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decorative element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25EB-EEDC-4F89-AC15-39DEF9DA49B0}"/>
              </a:ext>
            </a:extLst>
          </p:cNvPr>
          <p:cNvSpPr txBox="1"/>
          <p:nvPr/>
        </p:nvSpPr>
        <p:spPr>
          <a:xfrm>
            <a:off x="5966495" y="386833"/>
            <a:ext cx="56750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/>
              <a:t>	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/>
              <a:t>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/>
              <a:t>Accounting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400" dirty="0"/>
              <a:t>Products</a:t>
            </a:r>
          </a:p>
          <a:p>
            <a:pPr lvl="1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8128C7-05C4-4FB9-A5A6-8D3A1D6E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1254" y="1388963"/>
            <a:ext cx="3859212" cy="3715472"/>
          </a:xfrm>
        </p:spPr>
        <p:txBody>
          <a:bodyPr>
            <a:normAutofit/>
          </a:bodyPr>
          <a:lstStyle/>
          <a:p>
            <a:r>
              <a:rPr lang="en-US" sz="4800" dirty="0"/>
              <a:t>Quickly go anywhere in the intranet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0"/>
    </mc:Choice>
    <mc:Fallback>
      <p:transition spd="slow" advTm="49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pic>
        <p:nvPicPr>
          <p:cNvPr id="38" name="Picture Placeholder 37" descr="Stopwatch">
            <a:extLst>
              <a:ext uri="{FF2B5EF4-FFF2-40B4-BE49-F238E27FC236}">
                <a16:creationId xmlns:a16="http://schemas.microsoft.com/office/drawing/2014/main" id="{75D52F23-4559-4B75-A901-51E47C8B31C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38313" t="-38313" r="-38313" b="-38313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928699"/>
            <a:ext cx="2095046" cy="1134239"/>
          </a:xfrm>
        </p:spPr>
        <p:txBody>
          <a:bodyPr>
            <a:normAutofit/>
          </a:bodyPr>
          <a:lstStyle/>
          <a:p>
            <a:r>
              <a:rPr lang="en-US"/>
              <a:t>Using your class time wisely will decrease the amount of work you need to complete at home.</a:t>
            </a:r>
          </a:p>
        </p:txBody>
      </p:sp>
      <p:pic>
        <p:nvPicPr>
          <p:cNvPr id="40" name="Picture Placeholder 39" descr="Share">
            <a:extLst>
              <a:ext uri="{FF2B5EF4-FFF2-40B4-BE49-F238E27FC236}">
                <a16:creationId xmlns:a16="http://schemas.microsoft.com/office/drawing/2014/main" id="{6DAD0805-FCC0-46BE-8281-FAE74450C71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41595" t="-41595" r="-41595" b="-41595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928699"/>
            <a:ext cx="2095046" cy="1134239"/>
          </a:xfrm>
        </p:spPr>
        <p:txBody>
          <a:bodyPr/>
          <a:lstStyle/>
          <a:p>
            <a:r>
              <a:rPr lang="en-US"/>
              <a:t>Please record your first and last name on all of your assignments.</a:t>
            </a:r>
          </a:p>
        </p:txBody>
      </p:sp>
      <p:pic>
        <p:nvPicPr>
          <p:cNvPr id="42" name="Picture Placeholder 41" descr="Checkmark">
            <a:extLst>
              <a:ext uri="{FF2B5EF4-FFF2-40B4-BE49-F238E27FC236}">
                <a16:creationId xmlns:a16="http://schemas.microsoft.com/office/drawing/2014/main" id="{3A3B6454-5613-4DC3-8C16-A358C16605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46413" t="-50148" r="-53884" b="-50148"/>
          <a:stretch/>
        </p:blipFill>
        <p:spPr>
          <a:xfrm>
            <a:off x="5105845" y="3979906"/>
            <a:ext cx="1041323" cy="104132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976324"/>
            <a:ext cx="2095046" cy="1134239"/>
          </a:xfrm>
        </p:spPr>
        <p:txBody>
          <a:bodyPr>
            <a:normAutofit/>
          </a:bodyPr>
          <a:lstStyle/>
          <a:p>
            <a:r>
              <a:rPr lang="en-US"/>
              <a:t>Completed assignments should be turned in to the tray on the table in the front of the room.</a:t>
            </a:r>
          </a:p>
        </p:txBody>
      </p:sp>
      <p:pic>
        <p:nvPicPr>
          <p:cNvPr id="44" name="Picture Placeholder 43" descr="Open Book">
            <a:extLst>
              <a:ext uri="{FF2B5EF4-FFF2-40B4-BE49-F238E27FC236}">
                <a16:creationId xmlns:a16="http://schemas.microsoft.com/office/drawing/2014/main" id="{A09A9329-706D-48C2-B319-28C120B9368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36147" t="-41161" r="-46175" b="-41161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976324"/>
            <a:ext cx="2095046" cy="1134239"/>
          </a:xfrm>
        </p:spPr>
        <p:txBody>
          <a:bodyPr/>
          <a:lstStyle/>
          <a:p>
            <a:r>
              <a:rPr lang="en-US"/>
              <a:t>Assignments will be graded and returned to you each Friday.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/>
          </a:p>
        </p:txBody>
      </p:sp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234CCBB-C41E-4596-873D-5577B91355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127216" y="5780267"/>
            <a:ext cx="487363" cy="4873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0F3EC2-7719-407B-BDAB-E4A36BF2FD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63"/>
    </mc:Choice>
    <mc:Fallback>
      <p:transition spd="slow" advTm="14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8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31" objId="14"/>
        <p14:stopEvt time="13476" objId="1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Lining up for recess, lunch, and other activities</a:t>
            </a: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29560185"/>
              </p:ext>
            </p:extLst>
          </p:nvPr>
        </p:nvGraphicFramePr>
        <p:xfrm>
          <a:off x="5313045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7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C14D6D-13B5-4767-BFC5-3AA4AB881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  <p:pic>
        <p:nvPicPr>
          <p:cNvPr id="1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212BFC3-16DD-46B8-B32F-2FBCD08609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90739" y="572531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27"/>
    </mc:Choice>
    <mc:Fallback>
      <p:transition spd="slow" advTm="23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6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4" objId="19"/>
        <p14:stopEvt time="21229" objId="19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and when to contact me?</a:t>
            </a:r>
          </a:p>
        </p:txBody>
      </p:sp>
      <p:pic>
        <p:nvPicPr>
          <p:cNvPr id="12" name="Picture Placeholder 11" descr="Dance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I want you to have a great and successful year!</a:t>
            </a:r>
          </a:p>
        </p:txBody>
      </p:sp>
      <p:pic>
        <p:nvPicPr>
          <p:cNvPr id="14" name="Picture Placeholder 13" descr="Teacher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You may visit with me about questions or concerns any time we are not in the middle of direct instruction, or I am not helping other students.</a:t>
            </a:r>
          </a:p>
        </p:txBody>
      </p:sp>
      <p:pic>
        <p:nvPicPr>
          <p:cNvPr id="16" name="Picture Placeholder 15" descr="Envelope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You may email me if necessary, and I will respond when I am able.</a:t>
            </a:r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I am available for extra help before or after school. When possible, please let me know in advance so I can plan accordingly.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6D4BFB-749C-4690-A20D-4A95F1115C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8A233EF-3BCF-4BF4-BF5D-4C52B29E0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947057" y="551935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57"/>
    </mc:Choice>
    <mc:Fallback>
      <p:transition spd="slow" advTm="19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92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4" objId="19"/>
        <p14:stopEvt time="15966" objId="19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Bought to you by Project Dev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0899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Thank you for watching</a:t>
            </a:r>
          </a:p>
          <a:p>
            <a:pPr algn="ctr"/>
            <a:r>
              <a:rPr lang="en-US" sz="6000" u="sng" dirty="0">
                <a:solidFill>
                  <a:srgbClr val="0070C0"/>
                </a:solidFill>
              </a:rPr>
              <a:t>on how to create a new product entry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09"/>
    </mc:Choice>
    <mc:Fallback>
      <p:transition spd="slow" advTm="7609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_of_the_year_procedures_cr - v3" id="{DA9256F2-965A-4172-8775-13E322CF4B6F}" vid="{4FE3B2CC-5374-423F-AF79-303ED3B11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B3E331-EB09-4647-95AE-D2DC868E2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78DB6F-1A05-4427-970E-4EE50C306F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AF680-D89D-4EAA-BA35-31EE6D1F32BE}">
  <ds:schemaRefs>
    <ds:schemaRef ds:uri="16c05727-aa75-4e4a-9b5f-8a80a1165891"/>
    <ds:schemaRef ds:uri="http://purl.org/dc/elements/1.1/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277</Words>
  <Application>Microsoft Office PowerPoint</Application>
  <PresentationFormat>Widescreen</PresentationFormat>
  <Paragraphs>42</Paragraphs>
  <Slides>9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New Product Entry Process</vt:lpstr>
      <vt:lpstr>PowerPoint Presentation</vt:lpstr>
      <vt:lpstr>Login</vt:lpstr>
      <vt:lpstr>Pencil sharpening </vt:lpstr>
      <vt:lpstr>PowerPoint Presentation</vt:lpstr>
      <vt:lpstr>Assignments</vt:lpstr>
      <vt:lpstr>Lining up for recess, lunch, and other activities</vt:lpstr>
      <vt:lpstr>How and when to contact me?</vt:lpstr>
      <vt:lpstr>Bought to you by Project 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2019-04-26T23:38:30Z</dcterms:created>
  <dcterms:modified xsi:type="dcterms:W3CDTF">2019-04-27T05:15:55Z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