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95DF-3113-D023-81EA-7CC68782D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062CD-25A6-5D83-100B-48650B810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2CB20-DA53-BB60-B055-C5B6AF117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F30-AC1E-4243-B2B4-496F41DC012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1C903-406B-F373-1F6D-61DACF40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8E11F-257B-2A59-132B-1ABFAD59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D0F1-18BC-401D-82ED-1DA2E23F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8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E675-D413-0D02-66E1-9D69087E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58C3F-B931-FBED-78F6-5F7CB9D69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AC4C9-59AF-059F-CE24-9A7D07A5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F30-AC1E-4243-B2B4-496F41DC012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51CCE-DB43-300E-1012-075353315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34D3B-B8CB-6D6B-9BAE-27A6DAA5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D0F1-18BC-401D-82ED-1DA2E23F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4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5AE0C-4E54-02B6-70AA-934EDEBA2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7272F-E88F-05E4-FEC5-D93105A30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3E4A7-C177-5726-8195-CDC69C7C2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F30-AC1E-4243-B2B4-496F41DC012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F05C8-42FF-3E8A-CEEC-23C552AA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C0E82-C4F2-BB86-42AF-A5862BF5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D0F1-18BC-401D-82ED-1DA2E23F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1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A38CC-CCF0-BB15-19B2-CE75DFB9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4C2C3-0E9F-EAF0-F92D-BF6C009AF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45047-5B09-009A-0A58-F7433B69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F30-AC1E-4243-B2B4-496F41DC012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F08BA-FB88-89E0-BC58-04F8DAEE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D5FF4-DA3D-E5C1-322F-48FEE9D7F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D0F1-18BC-401D-82ED-1DA2E23F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DC1B4-7D54-5264-A9D3-ECCDB6C8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32100-8283-8DCE-09D2-BF16834DA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6E522-6470-ED9B-D4B8-0DC3193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F30-AC1E-4243-B2B4-496F41DC012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76552-AF3B-8F87-BD0A-DEAE4A01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EED8B-61DB-C8CA-26AF-AB9BD4C8A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D0F1-18BC-401D-82ED-1DA2E23F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2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906CD-E1F4-7796-5F3B-9883F67E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6B0C7-CA43-E584-8A4E-A1D41990C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308F7-28EE-6DD9-0516-156F92D85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A37D2-63AF-7B87-31D3-2F09E789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F30-AC1E-4243-B2B4-496F41DC012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0121D-29CF-CBD1-A29C-AA1471C6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30628-181D-0E49-C2A3-4D7F0B2F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D0F1-18BC-401D-82ED-1DA2E23F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8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DC68-AA8F-AF43-81E4-D38D7179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14373-FDFA-E646-DB84-08AD3882F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29EF6-5E2E-F778-5F82-BAD3F8630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2BADB-FC96-84AB-DC0A-1D7EC7A1B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17002-4BD7-3EF8-B251-6128BA8FE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8C115E-551A-7219-8822-87544FF2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F30-AC1E-4243-B2B4-496F41DC012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CFF137-4B9B-3DC2-D243-6017FE0A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1F4263-CB81-7E6B-062C-FACB74AE7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D0F1-18BC-401D-82ED-1DA2E23F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2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EE4E-5C41-1651-0E50-7489119D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D4376-3EB5-95E0-4B93-31BC5DD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F30-AC1E-4243-B2B4-496F41DC012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EAFAF-A2E4-8014-A056-3BF23DC3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9BD1E-0A41-4E79-BA45-87CB1747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D0F1-18BC-401D-82ED-1DA2E23F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1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CFE54-0E20-E15B-9290-A0AED74C4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F30-AC1E-4243-B2B4-496F41DC012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BC058-4A0B-FA20-384C-B10E99AC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71667-3EFB-C696-FFBB-606370DF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D0F1-18BC-401D-82ED-1DA2E23F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5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D0A1-3898-FFE0-698F-8DB668118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52E06-3DCE-F564-4D6E-390F1C2D5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F047D-E433-4B5F-7E6D-1B8DDFDEA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2176E-6F7F-CD13-4E2D-20D30933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F30-AC1E-4243-B2B4-496F41DC012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74AF8-03F2-2B62-BBF5-DD8972167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370C1-AD2E-5369-EF06-684B1B17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D0F1-18BC-401D-82ED-1DA2E23F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8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E2B8-1094-62DE-D44A-4559262A4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D0395-BF6E-21FC-4FCB-7CE68AEE9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C0854-9786-4B5A-D439-3AF354A9D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F67CD-2D41-FF42-9665-62D55DA0B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F30-AC1E-4243-B2B4-496F41DC012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F4682-8CCC-657A-3672-11008011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4DC9C-A449-0431-8355-AFF50CB6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D0F1-18BC-401D-82ED-1DA2E23F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8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0ADF48-53D4-AD09-C0EB-B0BE31974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1A82C-9392-9D1C-1A65-D1882EC58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59769-EF2C-0F9A-8EE2-3FF77CEF7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203F30-AC1E-4243-B2B4-496F41DC012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50E09-4FC4-9B23-6DC9-4A6E185C0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ED6A3-6D09-D505-5C13-D674012CD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11D0F1-18BC-401D-82ED-1DA2E23F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9C1DE1-CDB0-A613-D2C1-15C8815EE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058"/>
            <a:ext cx="12192000" cy="61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9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WORTH, DEREK B MAJ USAF AETC AFIT/ENG</dc:creator>
  <cp:lastModifiedBy>WORTH, DEREK B MAJ USAF AETC AFIT/ENG</cp:lastModifiedBy>
  <cp:revision>1</cp:revision>
  <dcterms:created xsi:type="dcterms:W3CDTF">2024-03-29T16:01:10Z</dcterms:created>
  <dcterms:modified xsi:type="dcterms:W3CDTF">2024-03-29T16:10:55Z</dcterms:modified>
</cp:coreProperties>
</file>