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B9C5-4C1B-ED5C-3568-AAC8E2CFC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E194-FA69-6296-E32C-E2DB6FFE7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509A4-309E-FF90-AA39-A571277D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0C7-F8D3-41EA-86B3-A9955A8A08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34607-6E7D-1369-E18C-30F1C760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9BBD0-A6EE-BC09-438E-38C6B06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98C6-D024-4A6C-A1D7-4F03A4E8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A3F8-BAA5-8334-6961-58DE7658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95BDE-03F7-B184-A728-638EFD48D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61E6-E1A4-EE7C-D125-971A7AC0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0C7-F8D3-41EA-86B3-A9955A8A08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DFAF8-ED97-4595-E12B-67DDCAEA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9C2FB-E217-B3BF-B168-DADC816E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98C6-D024-4A6C-A1D7-4F03A4E8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9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F9111-18B2-9E19-0069-908867EC1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FB5DB-B168-B22D-12FD-0C6A0A97D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D1961-C570-99CC-6983-3D22FD5F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0C7-F8D3-41EA-86B3-A9955A8A08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9B86C-7312-1BA0-334D-FD764AAF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FDEB0-0882-1C6D-A912-9008822B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98C6-D024-4A6C-A1D7-4F03A4E8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944E-25BB-1CEB-0EE9-F9ADA0FF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8089-96B5-1BC2-E71E-10C8BD08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E7B1-1EDE-A687-045F-8CF915C2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0C7-F8D3-41EA-86B3-A9955A8A08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7F190-23E2-926E-BD2D-6ECC1179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40535-B339-52DB-1931-99B21C36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98C6-D024-4A6C-A1D7-4F03A4E8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3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FA21-7288-E05A-904B-756E289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80DF7-9DDD-62E1-E6AB-7BB569A9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56198-3BF6-33AC-C23E-46117C8F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0C7-F8D3-41EA-86B3-A9955A8A08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C6B4F-7E8D-1AFB-FF69-1DA01C53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A6408-E8A2-E1EF-37DC-39309779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98C6-D024-4A6C-A1D7-4F03A4E8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DC24-FC49-3852-0092-AD72A2F2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D6B3-3CE2-DDEE-2EAD-C18D418A7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81D6D-904A-CAC2-8001-375EF2371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0381A-17F8-D961-80B0-05CA4DFD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0C7-F8D3-41EA-86B3-A9955A8A08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C2512-7529-17AF-E156-907A6487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81688-F892-B581-4772-69579DD2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98C6-D024-4A6C-A1D7-4F03A4E8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7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2F87-D3A1-B7A3-1DEC-9C13F79D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FBE35-6AD7-B061-1772-5B2324793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C265E-EFF7-5A11-4C96-F0EA0A259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F97EF-2585-3C7C-4892-F27EDD83E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5D69A-AFA0-1213-8EB5-22B90D1C4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706CB-1A2B-4201-B2D5-AD64C56A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0C7-F8D3-41EA-86B3-A9955A8A08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7AF46-9FDB-5FCC-DC22-E4804778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BEE71-3B02-5C9F-D446-011483D9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98C6-D024-4A6C-A1D7-4F03A4E8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5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162A-99C0-85C6-4B85-08F39B19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9F4DA-1526-4438-C43A-DCF12E70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0C7-F8D3-41EA-86B3-A9955A8A08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CB826-5900-9909-DA12-673A3E81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751B8-559D-CE8E-1F26-CD8EA2D7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98C6-D024-4A6C-A1D7-4F03A4E8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9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49C28-CF5F-ABB3-DA99-1EB2FB90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0C7-F8D3-41EA-86B3-A9955A8A08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B5A19-2CE9-1EA9-FECA-06FAB09A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6B916-2525-3E72-E2EF-67A50ED1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98C6-D024-4A6C-A1D7-4F03A4E8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2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1012-7594-05F0-DEFE-5C9945D4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C8B43-4510-38DD-1C35-65885800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3864A-9543-6E36-6F01-72939C910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03CCE-8F45-CB44-F9D7-C4498948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0C7-F8D3-41EA-86B3-A9955A8A08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787F2-F265-D4B1-5679-71599AB2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D4D2B-4CB7-0FFF-D39B-0DD2D37D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98C6-D024-4A6C-A1D7-4F03A4E8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2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82E5-EFCF-CE72-7C15-6225D08C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4F7D0-41C8-229E-6873-A2EC925CE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B7A98-CA20-5501-448F-40A0E5679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43AFC-5228-9606-EC2F-E4E09D98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50C7-F8D3-41EA-86B3-A9955A8A08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2E42E-C214-B409-8E1A-ABB8652B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F72D4-8549-621C-C0AD-191BD2BF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98C6-D024-4A6C-A1D7-4F03A4E8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6B9AC-3C81-4363-C33E-78EBCA11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0F62E-002A-DE18-54F5-47AC447E6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3932C-2399-B1BF-9CFC-8B600129E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0B50C7-F8D3-41EA-86B3-A9955A8A0820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8D8C1-66D3-8FE7-A5F5-3204233EB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99851-DE3D-C169-D30C-453CB4F78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798C6-D024-4A6C-A1D7-4F03A4E8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8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4CB9FEF-4CB0-541A-66EB-D94B74AF0B9B}"/>
              </a:ext>
            </a:extLst>
          </p:cNvPr>
          <p:cNvGrpSpPr/>
          <p:nvPr/>
        </p:nvGrpSpPr>
        <p:grpSpPr>
          <a:xfrm>
            <a:off x="101605" y="1453447"/>
            <a:ext cx="11988790" cy="3951106"/>
            <a:chOff x="1" y="1359610"/>
            <a:chExt cx="11988790" cy="3951106"/>
          </a:xfrm>
        </p:grpSpPr>
        <p:pic>
          <p:nvPicPr>
            <p:cNvPr id="11" name="Picture 10" descr="A person in military uniform holding a torch&#10;&#10;Description automatically generated">
              <a:extLst>
                <a:ext uri="{FF2B5EF4-FFF2-40B4-BE49-F238E27FC236}">
                  <a16:creationId xmlns:a16="http://schemas.microsoft.com/office/drawing/2014/main" id="{8E9BE423-E053-C0EC-8F38-0666F1517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359610"/>
              <a:ext cx="3951106" cy="3951106"/>
            </a:xfrm>
            <a:prstGeom prst="rect">
              <a:avLst/>
            </a:prstGeom>
          </p:spPr>
        </p:pic>
        <p:pic>
          <p:nvPicPr>
            <p:cNvPr id="13" name="Picture 12" descr="A green circle in the sky&#10;&#10;Description automatically generated">
              <a:extLst>
                <a:ext uri="{FF2B5EF4-FFF2-40B4-BE49-F238E27FC236}">
                  <a16:creationId xmlns:a16="http://schemas.microsoft.com/office/drawing/2014/main" id="{9E056549-B2E4-6F50-B3B8-5BA8613DE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8843" y="1359610"/>
              <a:ext cx="3951106" cy="3951106"/>
            </a:xfrm>
            <a:prstGeom prst="rect">
              <a:avLst/>
            </a:prstGeom>
          </p:spPr>
        </p:pic>
        <p:pic>
          <p:nvPicPr>
            <p:cNvPr id="15" name="Picture 14" descr="A circular object in the sky&#10;&#10;Description automatically generated">
              <a:extLst>
                <a:ext uri="{FF2B5EF4-FFF2-40B4-BE49-F238E27FC236}">
                  <a16:creationId xmlns:a16="http://schemas.microsoft.com/office/drawing/2014/main" id="{5A577BDB-CE74-0FE8-8531-14A1BBE56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7685" y="1359610"/>
              <a:ext cx="3951106" cy="3951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741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WORTH, DEREK B MAJ USAF AETC AFIT/ENG</dc:creator>
  <cp:lastModifiedBy>WORTH, DEREK B MAJ USAF AETC AFIT/ENG</cp:lastModifiedBy>
  <cp:revision>1</cp:revision>
  <dcterms:created xsi:type="dcterms:W3CDTF">2024-04-04T16:52:12Z</dcterms:created>
  <dcterms:modified xsi:type="dcterms:W3CDTF">2024-04-04T16:58:13Z</dcterms:modified>
</cp:coreProperties>
</file>