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0CEA-098A-88CD-7DE2-A627A42B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23CC-ECA2-4431-400A-B7091FF7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DFA4-02E0-9E14-9767-90DC8E66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A3EF-338B-D1F9-DAC6-5E7E277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30E9-A58E-EE68-D626-5E469765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FA5-5E78-5E57-48EC-03297A07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92BAC-ADB5-26BF-CC73-F7D204536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CCB4-86E4-50AE-388C-D0D107EB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EC70-7F4E-3C46-F68E-8B5FD0D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191F-7238-DAC1-80AE-2E3E9EAF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1B30F-E64A-5D0F-20B6-8D5965516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B26E1-7753-8488-8CD4-2BFA25A1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48E2-C778-08CA-C71A-BE8C888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9729-1AD6-F7E1-6188-7F510D69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2FBE-009A-4063-C91D-2EB0F97E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6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377-C273-59AE-9776-61D66D49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A348-12B6-A232-0C07-FEDBD8E8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8D1E7-5892-25C4-6655-8F0E8525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5797-CB27-D0A0-0AA4-E906261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C487-8BCB-B1BA-E12E-FF1D62E1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A6B-8FA7-B0F9-7211-69704DAB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1F20-0286-D106-13AF-807AAC3F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47C6-ADED-EDAA-8867-E06E0E04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92A7-097C-8856-67E1-84BE133C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3AE3-EBF2-55C9-B9BF-4BCD5F5E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5A9F-C7D0-20EF-5A30-AC3EF6B1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605F-A938-E03C-CA79-4D3106EBE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75760-8882-1714-95C4-A95A3064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89C74-1FAA-329E-BF06-C748E327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3BCB-875D-DC6D-31B4-279F2AB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A4C08-299D-B7AB-96D0-A990C3F9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8D1F-1371-65DF-F294-1DD9C9A9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0807-DA5A-50D0-7C52-5AA76638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AE39C-7EFD-A120-E9AC-DED9381F5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01B59-AE0B-2AE6-4AD6-F827FA168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9F9B7-0CD8-30BB-3A9D-71926EDFC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1050B-D580-FC9A-3370-03B24D39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B8FBC-5E46-D86C-92F0-69EA7B8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6AA33-F5A7-06F6-B4EF-548973E8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02E1-DA81-ABE7-F4CA-57C3DEEB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33BEA-62F1-2884-3EB7-6BAE5DBC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4B9A-A9AE-6A64-6DDD-1FDA6002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7FD1C-FBFA-91FA-C15A-AA8071C5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ABF1-1151-C435-DD1D-F518FD05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A04A9-B17F-2AEE-CD1B-678B910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98D8C-3362-8AC5-E598-D4B09060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9B76-D508-3F20-F9E0-7A7B9B1E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6BFB-D816-ABF0-B191-990CB962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5773-836F-C428-93AD-5AB47914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47761-7DEB-0B48-5320-19BA702E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2EAE-8DD7-DFF5-3436-1BA2CA2A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CE278-F6D7-C3DC-AA03-55F17727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40A8-E8D9-E4E5-9B16-9A3A3D1B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B679B-DED2-FD96-CFD0-B3E1B770C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AC3D1-DFC2-7912-0EFF-A7294983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5246-BAA1-6D2B-AE1B-00BC73A1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F5225-A994-DF84-DA68-4948B1CF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72BB3-832A-6419-0F19-D9444464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A541B-9F3F-E7B3-6B56-868BF04E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7E222-1184-0397-1D9A-B1A5E622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E084-6F1D-2DE9-149C-A595732D9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2B58C-D7E7-424D-B8F6-D0107156B31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2C1D-3DBE-42DE-61B2-AAE58F22D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2E2F-9FD8-86FE-D067-D65EFA9B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pe in a room&#10;&#10;Description automatically generated with medium confidence">
            <a:extLst>
              <a:ext uri="{FF2B5EF4-FFF2-40B4-BE49-F238E27FC236}">
                <a16:creationId xmlns:a16="http://schemas.microsoft.com/office/drawing/2014/main" id="{064B48F8-480C-7F31-6E52-8092DA25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9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2</cp:revision>
  <dcterms:created xsi:type="dcterms:W3CDTF">2024-03-29T18:17:30Z</dcterms:created>
  <dcterms:modified xsi:type="dcterms:W3CDTF">2024-03-29T20:06:50Z</dcterms:modified>
</cp:coreProperties>
</file>