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221F-8082-3198-B2AD-4C3E2D261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AFD4B-E8E0-3F56-B319-B797429CB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3A67-CA93-324F-F1E4-DCD569A9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F834-708C-4FF2-BC52-754F40DEC2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4867-7FCC-C5A2-9071-13183311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661D-F719-ACE8-9FE9-48E08B14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69C8-024C-4A2B-8AB4-D3325D2F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B721-852F-1AC3-7F89-E2CDEE8E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4A606-A490-557C-C77F-3507C7E7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9877-9E01-5233-6B01-9AD0073E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F834-708C-4FF2-BC52-754F40DEC2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FF32-42A2-F5BD-ACFF-2290F566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7F595-88CA-6880-997A-32665771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69C8-024C-4A2B-8AB4-D3325D2F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E7D2D-38D6-1C5B-33E6-C84710418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F967D-E217-437F-C5D8-E45A6AB78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FF832-7F1D-9352-F042-0E8EE223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F834-708C-4FF2-BC52-754F40DEC2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5EEB-FE34-3837-409E-713A2FA6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33AC-E26E-BFE7-DA4D-28FA1706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69C8-024C-4A2B-8AB4-D3325D2F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9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C8F7-F8E5-362E-C395-EC18C983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1BF4-B12F-48C8-EE21-38972B21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BF6B-63BA-472E-1249-7E2FDE64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F834-708C-4FF2-BC52-754F40DEC2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7DF8D-5166-864E-2708-9D2AD31A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0ABBA-941A-9F8F-7CFD-CDCFA4DC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69C8-024C-4A2B-8AB4-D3325D2F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2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EAEE-CCEE-AD51-F452-ABB41848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9C9A-E014-BFA8-E707-DFDF14A1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4CCC-59DD-4409-8CCB-468171EF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F834-708C-4FF2-BC52-754F40DEC2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A5FDE-11EB-EE0F-0A7C-52249178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34FF4-85EA-CFF2-6185-32657A62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69C8-024C-4A2B-8AB4-D3325D2F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0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2FC4-BA95-AB99-E770-54214FD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D319-C423-675B-7632-4241FF99B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5558-10F8-9FB1-A0B5-38FDA7DE4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5353D-4E6A-A08A-D00C-E4AF4AA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F834-708C-4FF2-BC52-754F40DEC2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A9981-8A2A-6C51-ED4E-3D266CD4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8492A-C30C-425F-C9E7-E3599BC6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69C8-024C-4A2B-8AB4-D3325D2F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2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DF84-F4DD-9F93-A354-46DC433E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D9ECE-813F-6033-A0B9-03A6AA44F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8A55A-1C77-049F-DAF6-61E4172B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1DE82-98EE-0F7B-7119-B75202E30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86C10-F4BF-A341-2428-E87FDE241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A815F-9812-0733-FEB2-1267B861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F834-708C-4FF2-BC52-754F40DEC2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18390-E22B-6469-3D26-913D5C29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D4DA4-D2AC-3BDE-D6B6-12E0F913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69C8-024C-4A2B-8AB4-D3325D2F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3C68-C681-490E-317C-FAA53D9D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FF6AB-A2E1-31C7-88BA-0D4634ED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F834-708C-4FF2-BC52-754F40DEC2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46EC4-F237-0191-D370-1E599CD3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170AC-CEA5-0A99-A5AF-597CE645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69C8-024C-4A2B-8AB4-D3325D2F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632D4-6C95-D5A0-5330-D4B1C94D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F834-708C-4FF2-BC52-754F40DEC2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97C0E-C3EC-8189-25BD-5EF1B095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C8F9-3AEA-7876-AC28-676B8966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69C8-024C-4A2B-8AB4-D3325D2F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5657-9637-812B-CDE8-1B338CF3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138F-1561-01E9-56FF-33F21B759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2AF19-635F-EB48-CB5D-6D7D322EE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04CD3-E597-73E2-BBB9-55D22BB4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F834-708C-4FF2-BC52-754F40DEC2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75C9F-6C04-C04F-A20B-C4C2E21D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B58-79EF-A773-514F-8B8736CE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69C8-024C-4A2B-8AB4-D3325D2F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78A4-12E1-45F8-EB6D-E6FA19B3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67BDC-90CE-D642-0761-05C4AA345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5804D-3F80-14C4-6AB7-3E9FEACC8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1A10B-D357-3FFF-D128-F2C2C1B1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F834-708C-4FF2-BC52-754F40DEC2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9BB6-1226-94F1-8217-67F5D7B6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295CC-0476-F9F4-445F-CD51588E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69C8-024C-4A2B-8AB4-D3325D2F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C6DF5-1F8C-7EFC-BA21-5CCE82FC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E8F8C-EE2A-F3F4-C36E-C9248EC70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102E-CBCD-5B69-BBE5-F77590262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F0F834-708C-4FF2-BC52-754F40DEC2D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D423-398E-64A0-6CDE-A2E21D07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5DB9-5DE2-2C5B-613D-B1EC0C306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C69C8-024C-4A2B-8AB4-D3325D2F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8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CC3CE69-E984-2402-3556-FEF2176FA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1" t="25769" r="33572" b="33792"/>
          <a:stretch/>
        </p:blipFill>
        <p:spPr>
          <a:xfrm>
            <a:off x="2569030" y="1828800"/>
            <a:ext cx="5529942" cy="2670629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836580-009B-E1FE-5021-AE88F7CC22AE}"/>
              </a:ext>
            </a:extLst>
          </p:cNvPr>
          <p:cNvCxnSpPr>
            <a:cxnSpLocks/>
          </p:cNvCxnSpPr>
          <p:nvPr/>
        </p:nvCxnSpPr>
        <p:spPr>
          <a:xfrm flipV="1">
            <a:off x="6211824" y="2613025"/>
            <a:ext cx="0" cy="914739"/>
          </a:xfrm>
          <a:prstGeom prst="line">
            <a:avLst/>
          </a:prstGeom>
          <a:ln w="44450" cap="rnd">
            <a:solidFill>
              <a:srgbClr val="0000FF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2">
            <a:extLst>
              <a:ext uri="{FF2B5EF4-FFF2-40B4-BE49-F238E27FC236}">
                <a16:creationId xmlns:a16="http://schemas.microsoft.com/office/drawing/2014/main" id="{3E05BCD7-E66E-0D22-6A96-556FE5E72B51}"/>
              </a:ext>
            </a:extLst>
          </p:cNvPr>
          <p:cNvSpPr txBox="1"/>
          <p:nvPr/>
        </p:nvSpPr>
        <p:spPr>
          <a:xfrm flipH="1">
            <a:off x="6906606" y="3209188"/>
            <a:ext cx="60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TextBox 13">
            <a:extLst>
              <a:ext uri="{FF2B5EF4-FFF2-40B4-BE49-F238E27FC236}">
                <a16:creationId xmlns:a16="http://schemas.microsoft.com/office/drawing/2014/main" id="{D0C64484-BB43-A568-D789-987032F0A5C3}"/>
              </a:ext>
            </a:extLst>
          </p:cNvPr>
          <p:cNvSpPr txBox="1"/>
          <p:nvPr/>
        </p:nvSpPr>
        <p:spPr>
          <a:xfrm flipH="1">
            <a:off x="6554600" y="2652100"/>
            <a:ext cx="60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2" name="TextBox 14">
            <a:extLst>
              <a:ext uri="{FF2B5EF4-FFF2-40B4-BE49-F238E27FC236}">
                <a16:creationId xmlns:a16="http://schemas.microsoft.com/office/drawing/2014/main" id="{9395DFA4-3F67-0628-2E23-BD2F2B4E5F9F}"/>
              </a:ext>
            </a:extLst>
          </p:cNvPr>
          <p:cNvSpPr txBox="1"/>
          <p:nvPr/>
        </p:nvSpPr>
        <p:spPr>
          <a:xfrm flipH="1">
            <a:off x="5744546" y="2260913"/>
            <a:ext cx="60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</a:rPr>
              <a:t>z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B189A84-942A-391F-BC85-AD5353E17C80}"/>
              </a:ext>
            </a:extLst>
          </p:cNvPr>
          <p:cNvCxnSpPr>
            <a:cxnSpLocks/>
          </p:cNvCxnSpPr>
          <p:nvPr/>
        </p:nvCxnSpPr>
        <p:spPr>
          <a:xfrm flipH="1">
            <a:off x="6211062" y="3158148"/>
            <a:ext cx="687077" cy="368029"/>
          </a:xfrm>
          <a:prstGeom prst="line">
            <a:avLst/>
          </a:prstGeom>
          <a:ln w="44450" cap="rnd">
            <a:solidFill>
              <a:srgbClr val="00B050"/>
            </a:solidFill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5579E4B-4E2D-117A-2EE2-929099FF97D1}"/>
              </a:ext>
            </a:extLst>
          </p:cNvPr>
          <p:cNvCxnSpPr>
            <a:cxnSpLocks/>
          </p:cNvCxnSpPr>
          <p:nvPr/>
        </p:nvCxnSpPr>
        <p:spPr>
          <a:xfrm flipH="1" flipV="1">
            <a:off x="6211824" y="3527764"/>
            <a:ext cx="928751" cy="139543"/>
          </a:xfrm>
          <a:prstGeom prst="line">
            <a:avLst/>
          </a:prstGeom>
          <a:ln w="44450" cap="rnd">
            <a:solidFill>
              <a:srgbClr val="FF0000"/>
            </a:solidFill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3496F1C-AA97-4BCF-60A8-77BC0CCD3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3" t="25770" r="33572" b="33790"/>
          <a:stretch/>
        </p:blipFill>
        <p:spPr>
          <a:xfrm>
            <a:off x="4513943" y="1828800"/>
            <a:ext cx="3585028" cy="267062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4A8D96-5E34-0E7C-2A91-5888AB214B64}"/>
              </a:ext>
            </a:extLst>
          </p:cNvPr>
          <p:cNvCxnSpPr>
            <a:cxnSpLocks/>
          </p:cNvCxnSpPr>
          <p:nvPr/>
        </p:nvCxnSpPr>
        <p:spPr>
          <a:xfrm flipV="1">
            <a:off x="6211824" y="2613025"/>
            <a:ext cx="0" cy="914739"/>
          </a:xfrm>
          <a:prstGeom prst="line">
            <a:avLst/>
          </a:prstGeom>
          <a:ln w="44450" cap="rnd">
            <a:solidFill>
              <a:srgbClr val="0000FF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2">
            <a:extLst>
              <a:ext uri="{FF2B5EF4-FFF2-40B4-BE49-F238E27FC236}">
                <a16:creationId xmlns:a16="http://schemas.microsoft.com/office/drawing/2014/main" id="{6625514F-0DB2-6043-6755-A4D3E32DF759}"/>
              </a:ext>
            </a:extLst>
          </p:cNvPr>
          <p:cNvSpPr txBox="1"/>
          <p:nvPr/>
        </p:nvSpPr>
        <p:spPr>
          <a:xfrm flipH="1">
            <a:off x="6906606" y="3209188"/>
            <a:ext cx="60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48325134-1DDD-9DFC-4E34-BE2DD4C356BF}"/>
              </a:ext>
            </a:extLst>
          </p:cNvPr>
          <p:cNvSpPr txBox="1"/>
          <p:nvPr/>
        </p:nvSpPr>
        <p:spPr>
          <a:xfrm flipH="1">
            <a:off x="6554600" y="2652100"/>
            <a:ext cx="60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AC2E7DD6-C140-3506-D5CF-7B876C81B0FC}"/>
              </a:ext>
            </a:extLst>
          </p:cNvPr>
          <p:cNvSpPr txBox="1"/>
          <p:nvPr/>
        </p:nvSpPr>
        <p:spPr>
          <a:xfrm flipH="1">
            <a:off x="5744546" y="2260913"/>
            <a:ext cx="60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628B4C-5C2F-0B46-FB62-3C94CBA92C7D}"/>
              </a:ext>
            </a:extLst>
          </p:cNvPr>
          <p:cNvCxnSpPr>
            <a:cxnSpLocks/>
          </p:cNvCxnSpPr>
          <p:nvPr/>
        </p:nvCxnSpPr>
        <p:spPr>
          <a:xfrm flipH="1">
            <a:off x="6211062" y="3158148"/>
            <a:ext cx="687077" cy="368029"/>
          </a:xfrm>
          <a:prstGeom prst="line">
            <a:avLst/>
          </a:prstGeom>
          <a:ln w="44450" cap="rnd">
            <a:solidFill>
              <a:srgbClr val="00B050"/>
            </a:solidFill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5ED8D4-2C66-1745-BD4F-576E8B5CDC82}"/>
              </a:ext>
            </a:extLst>
          </p:cNvPr>
          <p:cNvCxnSpPr>
            <a:cxnSpLocks/>
          </p:cNvCxnSpPr>
          <p:nvPr/>
        </p:nvCxnSpPr>
        <p:spPr>
          <a:xfrm flipH="1" flipV="1">
            <a:off x="6211824" y="3527764"/>
            <a:ext cx="928751" cy="139543"/>
          </a:xfrm>
          <a:prstGeom prst="line">
            <a:avLst/>
          </a:prstGeom>
          <a:ln w="44450" cap="rnd">
            <a:solidFill>
              <a:srgbClr val="FF0000"/>
            </a:solidFill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3496F1C-AA97-4BCF-60A8-77BC0CCD3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3" t="25770" r="33572" b="33790"/>
          <a:stretch/>
        </p:blipFill>
        <p:spPr>
          <a:xfrm>
            <a:off x="6908800" y="1901372"/>
            <a:ext cx="3585028" cy="267062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4A8D96-5E34-0E7C-2A91-5888AB214B64}"/>
              </a:ext>
            </a:extLst>
          </p:cNvPr>
          <p:cNvCxnSpPr>
            <a:cxnSpLocks/>
          </p:cNvCxnSpPr>
          <p:nvPr/>
        </p:nvCxnSpPr>
        <p:spPr>
          <a:xfrm flipV="1">
            <a:off x="8606681" y="2685597"/>
            <a:ext cx="0" cy="914739"/>
          </a:xfrm>
          <a:prstGeom prst="line">
            <a:avLst/>
          </a:prstGeom>
          <a:ln w="44450" cap="rnd">
            <a:solidFill>
              <a:srgbClr val="0000FF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2">
            <a:extLst>
              <a:ext uri="{FF2B5EF4-FFF2-40B4-BE49-F238E27FC236}">
                <a16:creationId xmlns:a16="http://schemas.microsoft.com/office/drawing/2014/main" id="{6625514F-0DB2-6043-6755-A4D3E32DF759}"/>
              </a:ext>
            </a:extLst>
          </p:cNvPr>
          <p:cNvSpPr txBox="1"/>
          <p:nvPr/>
        </p:nvSpPr>
        <p:spPr>
          <a:xfrm flipH="1">
            <a:off x="9301463" y="3281760"/>
            <a:ext cx="60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48325134-1DDD-9DFC-4E34-BE2DD4C356BF}"/>
              </a:ext>
            </a:extLst>
          </p:cNvPr>
          <p:cNvSpPr txBox="1"/>
          <p:nvPr/>
        </p:nvSpPr>
        <p:spPr>
          <a:xfrm flipH="1">
            <a:off x="8949457" y="2724672"/>
            <a:ext cx="60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AC2E7DD6-C140-3506-D5CF-7B876C81B0FC}"/>
              </a:ext>
            </a:extLst>
          </p:cNvPr>
          <p:cNvSpPr txBox="1"/>
          <p:nvPr/>
        </p:nvSpPr>
        <p:spPr>
          <a:xfrm flipH="1">
            <a:off x="8139403" y="2333485"/>
            <a:ext cx="60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628B4C-5C2F-0B46-FB62-3C94CBA92C7D}"/>
              </a:ext>
            </a:extLst>
          </p:cNvPr>
          <p:cNvCxnSpPr>
            <a:cxnSpLocks/>
          </p:cNvCxnSpPr>
          <p:nvPr/>
        </p:nvCxnSpPr>
        <p:spPr>
          <a:xfrm flipH="1">
            <a:off x="8605919" y="3230720"/>
            <a:ext cx="687077" cy="368029"/>
          </a:xfrm>
          <a:prstGeom prst="line">
            <a:avLst/>
          </a:prstGeom>
          <a:ln w="44450" cap="rnd">
            <a:solidFill>
              <a:srgbClr val="00B050"/>
            </a:solidFill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5ED8D4-2C66-1745-BD4F-576E8B5CDC82}"/>
              </a:ext>
            </a:extLst>
          </p:cNvPr>
          <p:cNvCxnSpPr>
            <a:cxnSpLocks/>
          </p:cNvCxnSpPr>
          <p:nvPr/>
        </p:nvCxnSpPr>
        <p:spPr>
          <a:xfrm flipH="1" flipV="1">
            <a:off x="8606681" y="3600336"/>
            <a:ext cx="928751" cy="139543"/>
          </a:xfrm>
          <a:prstGeom prst="line">
            <a:avLst/>
          </a:prstGeom>
          <a:ln w="44450" cap="rnd">
            <a:solidFill>
              <a:srgbClr val="FF0000"/>
            </a:solidFill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8C66D83-4DBE-54C8-9335-09D1872F9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71" t="25769" r="33572" b="33792"/>
          <a:stretch/>
        </p:blipFill>
        <p:spPr>
          <a:xfrm>
            <a:off x="1297022" y="1901372"/>
            <a:ext cx="5529942" cy="267062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4644AD-0ED4-A0A8-6F95-83A96B7C4FB3}"/>
              </a:ext>
            </a:extLst>
          </p:cNvPr>
          <p:cNvCxnSpPr>
            <a:cxnSpLocks/>
          </p:cNvCxnSpPr>
          <p:nvPr/>
        </p:nvCxnSpPr>
        <p:spPr>
          <a:xfrm flipV="1">
            <a:off x="4939816" y="2685597"/>
            <a:ext cx="0" cy="914739"/>
          </a:xfrm>
          <a:prstGeom prst="line">
            <a:avLst/>
          </a:prstGeom>
          <a:ln w="44450" cap="rnd">
            <a:solidFill>
              <a:srgbClr val="0000FF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2">
            <a:extLst>
              <a:ext uri="{FF2B5EF4-FFF2-40B4-BE49-F238E27FC236}">
                <a16:creationId xmlns:a16="http://schemas.microsoft.com/office/drawing/2014/main" id="{8B93525A-A030-D575-5D57-B2A65D3FA13E}"/>
              </a:ext>
            </a:extLst>
          </p:cNvPr>
          <p:cNvSpPr txBox="1"/>
          <p:nvPr/>
        </p:nvSpPr>
        <p:spPr>
          <a:xfrm flipH="1">
            <a:off x="5634598" y="3281760"/>
            <a:ext cx="60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B35888D7-D999-B527-4D09-9EAB4820F30E}"/>
              </a:ext>
            </a:extLst>
          </p:cNvPr>
          <p:cNvSpPr txBox="1"/>
          <p:nvPr/>
        </p:nvSpPr>
        <p:spPr>
          <a:xfrm flipH="1">
            <a:off x="5282592" y="2724672"/>
            <a:ext cx="60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1D96B61E-79C0-9D34-C593-FC8ACFFB4FEA}"/>
              </a:ext>
            </a:extLst>
          </p:cNvPr>
          <p:cNvSpPr txBox="1"/>
          <p:nvPr/>
        </p:nvSpPr>
        <p:spPr>
          <a:xfrm flipH="1">
            <a:off x="4472538" y="2333485"/>
            <a:ext cx="60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</a:rPr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DEC75C-EFF2-99F1-46D3-4B137392E31E}"/>
              </a:ext>
            </a:extLst>
          </p:cNvPr>
          <p:cNvCxnSpPr>
            <a:cxnSpLocks/>
          </p:cNvCxnSpPr>
          <p:nvPr/>
        </p:nvCxnSpPr>
        <p:spPr>
          <a:xfrm flipH="1">
            <a:off x="4939054" y="3230720"/>
            <a:ext cx="687077" cy="368029"/>
          </a:xfrm>
          <a:prstGeom prst="line">
            <a:avLst/>
          </a:prstGeom>
          <a:ln w="44450" cap="rnd">
            <a:solidFill>
              <a:srgbClr val="00B050"/>
            </a:solidFill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01939E-10FE-69DF-FDFD-7CA57B5E3F13}"/>
              </a:ext>
            </a:extLst>
          </p:cNvPr>
          <p:cNvCxnSpPr>
            <a:cxnSpLocks/>
          </p:cNvCxnSpPr>
          <p:nvPr/>
        </p:nvCxnSpPr>
        <p:spPr>
          <a:xfrm flipH="1" flipV="1">
            <a:off x="4939816" y="3600336"/>
            <a:ext cx="928751" cy="139543"/>
          </a:xfrm>
          <a:prstGeom prst="line">
            <a:avLst/>
          </a:prstGeom>
          <a:ln w="44450" cap="rnd">
            <a:solidFill>
              <a:srgbClr val="FF0000"/>
            </a:solidFill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5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Derek Worth</cp:lastModifiedBy>
  <cp:revision>1</cp:revision>
  <dcterms:created xsi:type="dcterms:W3CDTF">2024-03-23T13:45:48Z</dcterms:created>
  <dcterms:modified xsi:type="dcterms:W3CDTF">2024-03-23T14:41:53Z</dcterms:modified>
</cp:coreProperties>
</file>