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F255-3FB5-A22F-7233-1AA46825A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03F1F-9811-8A49-437D-0E32DB213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53B8-CA6E-1235-458C-82DA8115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B374-CC11-5D5B-F9D2-853B76AE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80DF-42EE-10D7-BE6D-F5D1F067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7A55-1589-01D6-AB7D-8909B4A4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9598F-C3FD-6505-831E-40C06296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AC40-AC8F-2E87-DDBC-C5CD9BF1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D154A-B594-9C32-2C77-2ECCE59D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3F97-30C1-6E31-EB4F-FF19CD7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4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0806A-C34F-5A9B-6F1B-26BA7E506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D553-5268-20D0-CA0E-D58F6BDE0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88D3-BFC2-6D43-0BB5-019DC85C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1E9C-B9EB-06AA-F429-3B5630AE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2AD3-81EB-E16B-E3F5-6386A023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11D-C5D3-50F2-CB30-B03D99A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AB50-CCA9-F871-F55A-905FB6E5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FF84-9E81-FCFB-3EB2-886D0EAC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5CAC-BB60-7BCB-8B9F-18E9ECC3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9EFC-3B37-514E-3A66-B1681145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4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7167-34A7-E211-C118-94488E11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A280-94A6-7D9D-DEBB-700B6FF0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17502-839A-E79C-46CB-AFCC5833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6A6A-F3EA-FF35-2571-499CB06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1DE8-0366-28E6-A045-BD850D66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86E-3515-04F1-BBEB-9325DAF6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0264-9831-15A0-C43E-46FB2915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F7160-1C7F-0AED-690B-2A7FC2098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7BFFD-5CAF-6AA9-3985-9985BD56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78EFC-E5C4-0DB6-961D-1346D988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229B-1953-2F7C-B692-DE445DFC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E2FA-18E4-D18F-8294-B5033CAD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E234-2DF3-C45F-2555-A873C33D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92699-9AEC-B4EC-FBC5-DC062C416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7B8EA-2FDF-33DB-30FB-D21713D03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94990-0319-FA5A-14C3-266191A9B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459BA-4F29-7EDA-BEA5-9B3BC44D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40255-B77A-57E4-4C6F-AA09E3D7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F312A-2F60-B9E7-D232-5AB16B0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0057-0E26-810A-7088-C680061B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4D4ED-FD24-2DA9-C2C0-EF994CC0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1D55E-E342-E296-857A-2D1DF84C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5776-2B50-3056-4025-501EE6B2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4165F-47FB-EA0C-2843-C24648F2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583DD-01D1-84E1-09C7-D0B1F915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DEFD1-D9CC-10C5-DCFF-161F67D7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7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A692-13B0-9907-71FA-85C56F43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EA06-005D-6A52-2534-9925B0C8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2501A-F564-2927-70DC-C12EB7A12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93176-0B20-06CC-DBEF-1A97762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3B0A-2412-524B-E0B6-962950DE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8732E-5FDA-1241-7FF5-D7D126BC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9C5B-F183-1E6F-64AE-4C5FD7AD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3ED91-1FE4-1A75-F511-0C63E4187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1A439-CFE4-B22B-EB94-75D72882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B8A73-0B6A-17A7-4D85-0F702E50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F4E1-7425-4131-AC00-94894F5A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C38E-5628-3776-3A90-68CA6692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0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4A849-F45A-D373-4B09-885F3334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C8FA6-3483-9669-0FE0-D28949F3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8882-2C77-3A7B-BF9B-80BA9025C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9A8C8-5490-419A-9806-00B23D52361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CFBB-D084-7F1E-FB71-E667982B1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A84F-71D7-13AF-7F72-C104510B8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04B8D-D428-4647-AC4B-C5780165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A69A9C-C6BA-6536-B5CB-0034B00FA399}"/>
              </a:ext>
            </a:extLst>
          </p:cNvPr>
          <p:cNvGrpSpPr/>
          <p:nvPr/>
        </p:nvGrpSpPr>
        <p:grpSpPr>
          <a:xfrm>
            <a:off x="911997" y="0"/>
            <a:ext cx="10368006" cy="6858001"/>
            <a:chOff x="0" y="0"/>
            <a:chExt cx="10368006" cy="6858001"/>
          </a:xfrm>
        </p:grpSpPr>
        <p:pic>
          <p:nvPicPr>
            <p:cNvPr id="9" name="Picture 8" descr="A large white object in a metal frame&#10;&#10;Description automatically generated">
              <a:extLst>
                <a:ext uri="{FF2B5EF4-FFF2-40B4-BE49-F238E27FC236}">
                  <a16:creationId xmlns:a16="http://schemas.microsoft.com/office/drawing/2014/main" id="{BD6F3161-461B-F47B-B2ED-1DD87979E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4" t="16424" r="15234" b="9953"/>
            <a:stretch/>
          </p:blipFill>
          <p:spPr>
            <a:xfrm>
              <a:off x="0" y="1"/>
              <a:ext cx="5184003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1D952EA-4D56-ACE7-6AA8-CB2224518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282" t="15292" r="39566" b="11441"/>
            <a:stretch/>
          </p:blipFill>
          <p:spPr>
            <a:xfrm>
              <a:off x="5184003" y="0"/>
              <a:ext cx="5184003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23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3</cp:revision>
  <dcterms:created xsi:type="dcterms:W3CDTF">2024-03-22T11:28:11Z</dcterms:created>
  <dcterms:modified xsi:type="dcterms:W3CDTF">2024-03-22T12:09:12Z</dcterms:modified>
</cp:coreProperties>
</file>