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 autoAdjust="0"/>
    <p:restoredTop sz="94687"/>
  </p:normalViewPr>
  <p:slideViewPr>
    <p:cSldViewPr snapToGrid="0">
      <p:cViewPr varScale="1">
        <p:scale>
          <a:sx n="128" d="100"/>
          <a:sy n="128" d="100"/>
        </p:scale>
        <p:origin x="6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95DF-3113-D023-81EA-7CC68782D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062CD-25A6-5D83-100B-48650B81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CB20-DA53-BB60-B055-C5B6AF11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C903-406B-F373-1F6D-61DACF4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E11F-257B-2A59-132B-1ABFAD59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8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E675-D413-0D02-66E1-9D69087E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58C3F-B931-FBED-78F6-5F7CB9D6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C4C9-59AF-059F-CE24-9A7D07A5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51CCE-DB43-300E-1012-07535331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4D3B-B8CB-6D6B-9BAE-27A6DAA5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5AE0C-4E54-02B6-70AA-934EDEBA2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272F-E88F-05E4-FEC5-D93105A30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3E4A7-C177-5726-8195-CDC69C7C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05C8-42FF-3E8A-CEEC-23C552A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C0E82-C4F2-BB86-42AF-A5862BF5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A38CC-CCF0-BB15-19B2-CE75DFB9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C2C3-0E9F-EAF0-F92D-BF6C009AF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047-5B09-009A-0A58-F7433B691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08BA-FB88-89E0-BC58-04F8DA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5FF4-DA3D-E5C1-322F-48FEE9D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C1B4-7D54-5264-A9D3-ECCDB6C8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32100-8283-8DCE-09D2-BF16834D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6E522-6470-ED9B-D4B8-0DC3193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6552-AF3B-8F87-BD0A-DEAE4A01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ED8B-61DB-C8CA-26AF-AB9BD4C8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2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906CD-E1F4-7796-5F3B-9883F67E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B0C7-CA43-E584-8A4E-A1D41990C7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308F7-28EE-6DD9-0516-156F92D85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7D2-63AF-7B87-31D3-2F09E789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0121D-29CF-CBD1-A29C-AA1471C6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30628-181D-0E49-C2A3-4D7F0B2F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DC68-AA8F-AF43-81E4-D38D7179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4373-FDFA-E646-DB84-08AD3882F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629EF6-5E2E-F778-5F82-BAD3F863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2BADB-FC96-84AB-DC0A-1D7EC7A1B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17002-4BD7-3EF8-B251-6128BA8FE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8C115E-551A-7219-8822-87544FF2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FF137-4B9B-3DC2-D243-6017FE0A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F4263-CB81-7E6B-062C-FACB74AE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22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E4E-5C41-1651-0E50-7489119D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FD4376-3EB5-95E0-4B93-31BC5DD5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EAFAF-A2E4-8014-A056-3BF23DC3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BD1E-0A41-4E79-BA45-87CB1747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CFE54-0E20-E15B-9290-A0AED74C4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BC058-4A0B-FA20-384C-B10E99AC7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1667-3EFB-C696-FFBB-606370D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5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D0A1-3898-FFE0-698F-8DB66811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2E06-3DCE-F564-4D6E-390F1C2D5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F047D-E433-4B5F-7E6D-1B8DDFDEA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176E-6F7F-CD13-4E2D-20D30933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74AF8-03F2-2B62-BBF5-DD897216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370C1-AD2E-5369-EF06-684B1B170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E2B8-1094-62DE-D44A-4559262A4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D0395-BF6E-21FC-4FCB-7CE68AEE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C0854-9786-4B5A-D439-3AF354A9D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67CD-2D41-FF42-9665-62D55DA0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F4682-8CCC-657A-3672-11008011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DC9C-A449-0431-8355-AFF50CB6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8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ADF48-53D4-AD09-C0EB-B0BE31974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1A82C-9392-9D1C-1A65-D1882EC5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9769-EF2C-0F9A-8EE2-3FF77CEF7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03F30-AC1E-4243-B2B4-496F41DC0126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0E09-4FC4-9B23-6DC9-4A6E185C0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ED6A3-6D09-D505-5C13-D674012CD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D0F1-18BC-401D-82ED-1DA2E23F4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holding a guitar in front of a stage&#10;&#10;Description automatically generated">
            <a:extLst>
              <a:ext uri="{FF2B5EF4-FFF2-40B4-BE49-F238E27FC236}">
                <a16:creationId xmlns:a16="http://schemas.microsoft.com/office/drawing/2014/main" id="{188C2309-53CD-F266-3D5F-CC988A96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659674"/>
            <a:ext cx="2743200" cy="2743200"/>
          </a:xfrm>
          <a:prstGeom prst="rect">
            <a:avLst/>
          </a:prstGeom>
        </p:spPr>
      </p:pic>
      <p:pic>
        <p:nvPicPr>
          <p:cNvPr id="7" name="Picture 6" descr="A white object with a black background&#10;&#10;Description automatically generated">
            <a:extLst>
              <a:ext uri="{FF2B5EF4-FFF2-40B4-BE49-F238E27FC236}">
                <a16:creationId xmlns:a16="http://schemas.microsoft.com/office/drawing/2014/main" id="{AF25352D-AF74-7B89-D2B8-9A2EF4CED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15" y="3455126"/>
            <a:ext cx="2743200" cy="2743200"/>
          </a:xfrm>
          <a:prstGeom prst="rect">
            <a:avLst/>
          </a:prstGeom>
        </p:spPr>
      </p:pic>
      <p:pic>
        <p:nvPicPr>
          <p:cNvPr id="9" name="Picture 8" descr="A plane flying over the earth&#10;&#10;Description automatically generated">
            <a:extLst>
              <a:ext uri="{FF2B5EF4-FFF2-40B4-BE49-F238E27FC236}">
                <a16:creationId xmlns:a16="http://schemas.microsoft.com/office/drawing/2014/main" id="{36ECC014-25A6-2DB7-0BDB-B414079C7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7" y="659674"/>
            <a:ext cx="2743200" cy="2743200"/>
          </a:xfrm>
          <a:prstGeom prst="rect">
            <a:avLst/>
          </a:prstGeom>
        </p:spPr>
      </p:pic>
      <p:pic>
        <p:nvPicPr>
          <p:cNvPr id="11" name="Picture 10" descr="A person standing in a dark room with a light&#10;&#10;Description automatically generated">
            <a:extLst>
              <a:ext uri="{FF2B5EF4-FFF2-40B4-BE49-F238E27FC236}">
                <a16:creationId xmlns:a16="http://schemas.microsoft.com/office/drawing/2014/main" id="{9869BD05-2ABE-D569-5095-DAFF3ED408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367" y="3455126"/>
            <a:ext cx="2743200" cy="2743200"/>
          </a:xfrm>
          <a:prstGeom prst="rect">
            <a:avLst/>
          </a:prstGeom>
        </p:spPr>
      </p:pic>
      <p:pic>
        <p:nvPicPr>
          <p:cNvPr id="13" name="Picture 12" descr="A person in a black room with a microphone and a yellow screen&#10;&#10;Description automatically generated">
            <a:extLst>
              <a:ext uri="{FF2B5EF4-FFF2-40B4-BE49-F238E27FC236}">
                <a16:creationId xmlns:a16="http://schemas.microsoft.com/office/drawing/2014/main" id="{66ACEF3A-1BEB-5883-F849-B33C47A719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819" y="659674"/>
            <a:ext cx="5538652" cy="55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E6421C3-51C4-5DE5-524E-054C3BEA8BF7}"/>
              </a:ext>
            </a:extLst>
          </p:cNvPr>
          <p:cNvGrpSpPr/>
          <p:nvPr/>
        </p:nvGrpSpPr>
        <p:grpSpPr>
          <a:xfrm>
            <a:off x="225159" y="0"/>
            <a:ext cx="11503141" cy="6384005"/>
            <a:chOff x="1428239" y="236996"/>
            <a:chExt cx="11503141" cy="6384005"/>
          </a:xfrm>
        </p:grpSpPr>
        <p:pic>
          <p:nvPicPr>
            <p:cNvPr id="7" name="Picture 6" descr="A plane flying over the earth&#10;&#10;Description automatically generated">
              <a:extLst>
                <a:ext uri="{FF2B5EF4-FFF2-40B4-BE49-F238E27FC236}">
                  <a16:creationId xmlns:a16="http://schemas.microsoft.com/office/drawing/2014/main" id="{B6F07292-AB88-5883-05A4-0C93EDEF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3" y="236996"/>
              <a:ext cx="2103120" cy="2103120"/>
            </a:xfrm>
            <a:prstGeom prst="rect">
              <a:avLst/>
            </a:prstGeom>
          </p:spPr>
        </p:pic>
        <p:pic>
          <p:nvPicPr>
            <p:cNvPr id="9" name="Picture 8" descr="A person standing in a dark room with a light&#10;&#10;Description automatically generated">
              <a:extLst>
                <a:ext uri="{FF2B5EF4-FFF2-40B4-BE49-F238E27FC236}">
                  <a16:creationId xmlns:a16="http://schemas.microsoft.com/office/drawing/2014/main" id="{30194347-C5D6-E97D-8990-57A9F018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4" y="4517881"/>
              <a:ext cx="2103120" cy="2103120"/>
            </a:xfrm>
            <a:prstGeom prst="rect">
              <a:avLst/>
            </a:prstGeom>
          </p:spPr>
        </p:pic>
        <p:pic>
          <p:nvPicPr>
            <p:cNvPr id="4" name="Picture 3" descr="A person holding a guitar in front of a stage&#10;&#10;Description automatically generated">
              <a:extLst>
                <a:ext uri="{FF2B5EF4-FFF2-40B4-BE49-F238E27FC236}">
                  <a16:creationId xmlns:a16="http://schemas.microsoft.com/office/drawing/2014/main" id="{FE1E4A4B-58E8-8423-04BD-E87F4B0B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7103" y="2377440"/>
              <a:ext cx="2103121" cy="2103121"/>
            </a:xfrm>
            <a:prstGeom prst="rect">
              <a:avLst/>
            </a:prstGeom>
          </p:spPr>
        </p:pic>
        <p:pic>
          <p:nvPicPr>
            <p:cNvPr id="6" name="Picture 5" descr="A white object with a black background&#10;&#10;Description automatically generated">
              <a:extLst>
                <a:ext uri="{FF2B5EF4-FFF2-40B4-BE49-F238E27FC236}">
                  <a16:creationId xmlns:a16="http://schemas.microsoft.com/office/drawing/2014/main" id="{C88D1450-B25E-78F7-4F8D-E6AA8ECB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8239" y="1562876"/>
              <a:ext cx="2103120" cy="21031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CBE12-783D-D31A-0EBB-F217EDF079EC}"/>
                </a:ext>
              </a:extLst>
            </p:cNvPr>
            <p:cNvSpPr txBox="1"/>
            <p:nvPr/>
          </p:nvSpPr>
          <p:spPr>
            <a:xfrm>
              <a:off x="1939426" y="3665996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mask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31D4A-6B43-2D55-742D-A3453E022124}"/>
                </a:ext>
              </a:extLst>
            </p:cNvPr>
            <p:cNvSpPr txBox="1"/>
            <p:nvPr/>
          </p:nvSpPr>
          <p:spPr>
            <a:xfrm rot="16200000">
              <a:off x="3579575" y="1026945"/>
              <a:ext cx="1091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probe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378CCD-F839-B878-7F57-60612E96074C}"/>
                </a:ext>
              </a:extLst>
            </p:cNvPr>
            <p:cNvSpPr txBox="1"/>
            <p:nvPr/>
          </p:nvSpPr>
          <p:spPr>
            <a:xfrm rot="16200000">
              <a:off x="3493012" y="3167389"/>
              <a:ext cx="1264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drogue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61510B-53BD-917D-1889-E4377002DC9C}"/>
                </a:ext>
              </a:extLst>
            </p:cNvPr>
            <p:cNvSpPr txBox="1"/>
            <p:nvPr/>
          </p:nvSpPr>
          <p:spPr>
            <a:xfrm rot="16200000">
              <a:off x="3446910" y="5307834"/>
              <a:ext cx="1357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merged</a:t>
              </a:r>
            </a:p>
          </p:txBody>
        </p:sp>
        <p:pic>
          <p:nvPicPr>
            <p:cNvPr id="16" name="Picture 15" descr="A person in a black room with a microphone and a yellow screen&#10;&#10;Description automatically generated">
              <a:extLst>
                <a:ext uri="{FF2B5EF4-FFF2-40B4-BE49-F238E27FC236}">
                  <a16:creationId xmlns:a16="http://schemas.microsoft.com/office/drawing/2014/main" id="{E8258D24-A575-201F-2E6A-A22C5678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375" y="236996"/>
              <a:ext cx="6384005" cy="63840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1342CB4-6BC9-4B83-E5AA-B2F0BC7AA1AB}"/>
              </a:ext>
            </a:extLst>
          </p:cNvPr>
          <p:cNvSpPr txBox="1"/>
          <p:nvPr/>
        </p:nvSpPr>
        <p:spPr>
          <a:xfrm>
            <a:off x="7864478" y="6384005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0089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D4E756F-3B7E-C752-1D73-6EC6081B458E}"/>
              </a:ext>
            </a:extLst>
          </p:cNvPr>
          <p:cNvGrpSpPr/>
          <p:nvPr/>
        </p:nvGrpSpPr>
        <p:grpSpPr>
          <a:xfrm>
            <a:off x="344429" y="236997"/>
            <a:ext cx="5061985" cy="6384005"/>
            <a:chOff x="344429" y="236997"/>
            <a:chExt cx="5061985" cy="6384005"/>
          </a:xfrm>
        </p:grpSpPr>
        <p:pic>
          <p:nvPicPr>
            <p:cNvPr id="7" name="Picture 6" descr="A plane flying over the earth&#10;&#10;Description automatically generated">
              <a:extLst>
                <a:ext uri="{FF2B5EF4-FFF2-40B4-BE49-F238E27FC236}">
                  <a16:creationId xmlns:a16="http://schemas.microsoft.com/office/drawing/2014/main" id="{B6F07292-AB88-5883-05A4-0C93EDEF8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3" y="236997"/>
              <a:ext cx="2103120" cy="2103120"/>
            </a:xfrm>
            <a:prstGeom prst="rect">
              <a:avLst/>
            </a:prstGeom>
          </p:spPr>
        </p:pic>
        <p:pic>
          <p:nvPicPr>
            <p:cNvPr id="9" name="Picture 8" descr="A person standing in a dark room with a light&#10;&#10;Description automatically generated">
              <a:extLst>
                <a:ext uri="{FF2B5EF4-FFF2-40B4-BE49-F238E27FC236}">
                  <a16:creationId xmlns:a16="http://schemas.microsoft.com/office/drawing/2014/main" id="{30194347-C5D6-E97D-8990-57A9F018A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4" y="4517882"/>
              <a:ext cx="2103120" cy="2103120"/>
            </a:xfrm>
            <a:prstGeom prst="rect">
              <a:avLst/>
            </a:prstGeom>
          </p:spPr>
        </p:pic>
        <p:pic>
          <p:nvPicPr>
            <p:cNvPr id="4" name="Picture 3" descr="A person holding a guitar in front of a stage&#10;&#10;Description automatically generated">
              <a:extLst>
                <a:ext uri="{FF2B5EF4-FFF2-40B4-BE49-F238E27FC236}">
                  <a16:creationId xmlns:a16="http://schemas.microsoft.com/office/drawing/2014/main" id="{FE1E4A4B-58E8-8423-04BD-E87F4B0B2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3293" y="2377441"/>
              <a:ext cx="2103121" cy="2103121"/>
            </a:xfrm>
            <a:prstGeom prst="rect">
              <a:avLst/>
            </a:prstGeom>
          </p:spPr>
        </p:pic>
        <p:pic>
          <p:nvPicPr>
            <p:cNvPr id="6" name="Picture 5" descr="A white object with a black background&#10;&#10;Description automatically generated">
              <a:extLst>
                <a:ext uri="{FF2B5EF4-FFF2-40B4-BE49-F238E27FC236}">
                  <a16:creationId xmlns:a16="http://schemas.microsoft.com/office/drawing/2014/main" id="{C88D1450-B25E-78F7-4F8D-E6AA8ECB2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429" y="1562877"/>
              <a:ext cx="2103120" cy="210312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CBE12-783D-D31A-0EBB-F217EDF079EC}"/>
                </a:ext>
              </a:extLst>
            </p:cNvPr>
            <p:cNvSpPr txBox="1"/>
            <p:nvPr/>
          </p:nvSpPr>
          <p:spPr>
            <a:xfrm>
              <a:off x="855616" y="3665997"/>
              <a:ext cx="10310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mask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631D4A-6B43-2D55-742D-A3453E022124}"/>
                </a:ext>
              </a:extLst>
            </p:cNvPr>
            <p:cNvSpPr txBox="1"/>
            <p:nvPr/>
          </p:nvSpPr>
          <p:spPr>
            <a:xfrm rot="16200000">
              <a:off x="2495765" y="1026946"/>
              <a:ext cx="10918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probe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378CCD-F839-B878-7F57-60612E96074C}"/>
                </a:ext>
              </a:extLst>
            </p:cNvPr>
            <p:cNvSpPr txBox="1"/>
            <p:nvPr/>
          </p:nvSpPr>
          <p:spPr>
            <a:xfrm rot="16200000">
              <a:off x="2409202" y="3167390"/>
              <a:ext cx="12649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drogue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61510B-53BD-917D-1889-E4377002DC9C}"/>
                </a:ext>
              </a:extLst>
            </p:cNvPr>
            <p:cNvSpPr txBox="1"/>
            <p:nvPr/>
          </p:nvSpPr>
          <p:spPr>
            <a:xfrm rot="16200000">
              <a:off x="2363100" y="5307835"/>
              <a:ext cx="13571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merged</a:t>
              </a:r>
            </a:p>
          </p:txBody>
        </p:sp>
      </p:grpSp>
      <p:pic>
        <p:nvPicPr>
          <p:cNvPr id="8" name="Picture 7" descr="A person in a black room with a microphone and a yellow screen&#10;&#10;Description automatically generated">
            <a:extLst>
              <a:ext uri="{FF2B5EF4-FFF2-40B4-BE49-F238E27FC236}">
                <a16:creationId xmlns:a16="http://schemas.microsoft.com/office/drawing/2014/main" id="{93E2763A-D65A-FBA3-2285-48488ABCC0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96" y="236997"/>
            <a:ext cx="5860785" cy="5860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247C75-F476-895F-6645-985F2F396926}"/>
              </a:ext>
            </a:extLst>
          </p:cNvPr>
          <p:cNvSpPr txBox="1"/>
          <p:nvPr/>
        </p:nvSpPr>
        <p:spPr>
          <a:xfrm>
            <a:off x="7721642" y="6099323"/>
            <a:ext cx="1343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75893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WORTH, DEREK B MAJ USAF AETC AFIT/ENG</dc:creator>
  <cp:lastModifiedBy>WORTH, DEREK B MAJ USAF AETC AFIT/ENG</cp:lastModifiedBy>
  <cp:revision>7</cp:revision>
  <dcterms:created xsi:type="dcterms:W3CDTF">2024-03-29T16:01:10Z</dcterms:created>
  <dcterms:modified xsi:type="dcterms:W3CDTF">2024-05-01T02:09:58Z</dcterms:modified>
</cp:coreProperties>
</file>