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421" r:id="rId2"/>
  </p:sldIdLst>
  <p:sldSz cx="28730575" cy="20747038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F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>
      <p:cViewPr varScale="1">
        <p:scale>
          <a:sx n="38" d="100"/>
          <a:sy n="3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defRPr sz="1300"/>
            </a:lvl1pPr>
          </a:lstStyle>
          <a:p>
            <a:fld id="{CC02D4E9-CDA7-431C-9342-DF4588452B2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200150"/>
            <a:ext cx="44862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defRPr sz="1300"/>
            </a:lvl1pPr>
          </a:lstStyle>
          <a:p>
            <a:fld id="{769BB342-5C07-48E0-B3FF-33627E10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1pPr>
    <a:lvl2pPr marL="1336592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2pPr>
    <a:lvl3pPr marL="2673189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3pPr>
    <a:lvl4pPr marL="4009777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4pPr>
    <a:lvl5pPr marL="5346370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5pPr>
    <a:lvl6pPr marL="6682962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6pPr>
    <a:lvl7pPr marL="8019559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7pPr>
    <a:lvl8pPr marL="9356147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8pPr>
    <a:lvl9pPr marL="10692744" algn="l" defTabSz="2673189" rtl="0" eaLnBrk="1" latinLnBrk="0" hangingPunct="1">
      <a:defRPr sz="35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4793" y="3395408"/>
            <a:ext cx="24420989" cy="7223043"/>
          </a:xfrm>
        </p:spPr>
        <p:txBody>
          <a:bodyPr anchor="b"/>
          <a:lstStyle>
            <a:lvl1pPr algn="ctr">
              <a:defRPr sz="181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1322" y="10896999"/>
            <a:ext cx="21547931" cy="5009063"/>
          </a:xfrm>
        </p:spPr>
        <p:txBody>
          <a:bodyPr/>
          <a:lstStyle>
            <a:lvl1pPr marL="0" indent="0" algn="ctr">
              <a:buNone/>
              <a:defRPr sz="7260"/>
            </a:lvl1pPr>
            <a:lvl2pPr marL="1383121" indent="0" algn="ctr">
              <a:buNone/>
              <a:defRPr sz="6050"/>
            </a:lvl2pPr>
            <a:lvl3pPr marL="2766243" indent="0" algn="ctr">
              <a:buNone/>
              <a:defRPr sz="5445"/>
            </a:lvl3pPr>
            <a:lvl4pPr marL="4149364" indent="0" algn="ctr">
              <a:buNone/>
              <a:defRPr sz="4840"/>
            </a:lvl4pPr>
            <a:lvl5pPr marL="5532486" indent="0" algn="ctr">
              <a:buNone/>
              <a:defRPr sz="4840"/>
            </a:lvl5pPr>
            <a:lvl6pPr marL="6915607" indent="0" algn="ctr">
              <a:buNone/>
              <a:defRPr sz="4840"/>
            </a:lvl6pPr>
            <a:lvl7pPr marL="8298729" indent="0" algn="ctr">
              <a:buNone/>
              <a:defRPr sz="4840"/>
            </a:lvl7pPr>
            <a:lvl8pPr marL="9681850" indent="0" algn="ctr">
              <a:buNone/>
              <a:defRPr sz="4840"/>
            </a:lvl8pPr>
            <a:lvl9pPr marL="11064972" indent="0" algn="ctr">
              <a:buNone/>
              <a:defRPr sz="4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7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60319" y="1104588"/>
            <a:ext cx="6195030" cy="1758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5228" y="1104588"/>
            <a:ext cx="18225959" cy="1758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265" y="5172358"/>
            <a:ext cx="24780121" cy="8630190"/>
          </a:xfrm>
        </p:spPr>
        <p:txBody>
          <a:bodyPr anchor="b"/>
          <a:lstStyle>
            <a:lvl1pPr>
              <a:defRPr sz="181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0265" y="13884193"/>
            <a:ext cx="24780121" cy="4538413"/>
          </a:xfrm>
        </p:spPr>
        <p:txBody>
          <a:bodyPr/>
          <a:lstStyle>
            <a:lvl1pPr marL="0" indent="0">
              <a:buNone/>
              <a:defRPr sz="7260">
                <a:solidFill>
                  <a:schemeClr val="tx1">
                    <a:tint val="82000"/>
                  </a:schemeClr>
                </a:solidFill>
              </a:defRPr>
            </a:lvl1pPr>
            <a:lvl2pPr marL="1383121" indent="0">
              <a:buNone/>
              <a:defRPr sz="6050">
                <a:solidFill>
                  <a:schemeClr val="tx1">
                    <a:tint val="82000"/>
                  </a:schemeClr>
                </a:solidFill>
              </a:defRPr>
            </a:lvl2pPr>
            <a:lvl3pPr marL="2766243" indent="0">
              <a:buNone/>
              <a:defRPr sz="5445">
                <a:solidFill>
                  <a:schemeClr val="tx1">
                    <a:tint val="82000"/>
                  </a:schemeClr>
                </a:solidFill>
              </a:defRPr>
            </a:lvl3pPr>
            <a:lvl4pPr marL="4149364" indent="0">
              <a:buNone/>
              <a:defRPr sz="4840">
                <a:solidFill>
                  <a:schemeClr val="tx1">
                    <a:tint val="82000"/>
                  </a:schemeClr>
                </a:solidFill>
              </a:defRPr>
            </a:lvl4pPr>
            <a:lvl5pPr marL="5532486" indent="0">
              <a:buNone/>
              <a:defRPr sz="4840">
                <a:solidFill>
                  <a:schemeClr val="tx1">
                    <a:tint val="82000"/>
                  </a:schemeClr>
                </a:solidFill>
              </a:defRPr>
            </a:lvl5pPr>
            <a:lvl6pPr marL="6915607" indent="0">
              <a:buNone/>
              <a:defRPr sz="4840">
                <a:solidFill>
                  <a:schemeClr val="tx1">
                    <a:tint val="82000"/>
                  </a:schemeClr>
                </a:solidFill>
              </a:defRPr>
            </a:lvl6pPr>
            <a:lvl7pPr marL="8298729" indent="0">
              <a:buNone/>
              <a:defRPr sz="4840">
                <a:solidFill>
                  <a:schemeClr val="tx1">
                    <a:tint val="82000"/>
                  </a:schemeClr>
                </a:solidFill>
              </a:defRPr>
            </a:lvl7pPr>
            <a:lvl8pPr marL="9681850" indent="0">
              <a:buNone/>
              <a:defRPr sz="4840">
                <a:solidFill>
                  <a:schemeClr val="tx1">
                    <a:tint val="82000"/>
                  </a:schemeClr>
                </a:solidFill>
              </a:defRPr>
            </a:lvl8pPr>
            <a:lvl9pPr marL="11064972" indent="0">
              <a:buNone/>
              <a:defRPr sz="4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5227" y="5522938"/>
            <a:ext cx="12210494" cy="13163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4854" y="5522938"/>
            <a:ext cx="12210494" cy="13163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69" y="1104592"/>
            <a:ext cx="24780121" cy="40101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972" y="5085907"/>
            <a:ext cx="12154378" cy="2492525"/>
          </a:xfrm>
        </p:spPr>
        <p:txBody>
          <a:bodyPr anchor="b"/>
          <a:lstStyle>
            <a:lvl1pPr marL="0" indent="0">
              <a:buNone/>
              <a:defRPr sz="7260" b="1"/>
            </a:lvl1pPr>
            <a:lvl2pPr marL="1383121" indent="0">
              <a:buNone/>
              <a:defRPr sz="6050" b="1"/>
            </a:lvl2pPr>
            <a:lvl3pPr marL="2766243" indent="0">
              <a:buNone/>
              <a:defRPr sz="5445" b="1"/>
            </a:lvl3pPr>
            <a:lvl4pPr marL="4149364" indent="0">
              <a:buNone/>
              <a:defRPr sz="4840" b="1"/>
            </a:lvl4pPr>
            <a:lvl5pPr marL="5532486" indent="0">
              <a:buNone/>
              <a:defRPr sz="4840" b="1"/>
            </a:lvl5pPr>
            <a:lvl6pPr marL="6915607" indent="0">
              <a:buNone/>
              <a:defRPr sz="4840" b="1"/>
            </a:lvl6pPr>
            <a:lvl7pPr marL="8298729" indent="0">
              <a:buNone/>
              <a:defRPr sz="4840" b="1"/>
            </a:lvl7pPr>
            <a:lvl8pPr marL="9681850" indent="0">
              <a:buNone/>
              <a:defRPr sz="4840" b="1"/>
            </a:lvl8pPr>
            <a:lvl9pPr marL="11064972" indent="0">
              <a:buNone/>
              <a:defRPr sz="4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972" y="7578432"/>
            <a:ext cx="12154378" cy="111467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44855" y="5085907"/>
            <a:ext cx="12214237" cy="2492525"/>
          </a:xfrm>
        </p:spPr>
        <p:txBody>
          <a:bodyPr anchor="b"/>
          <a:lstStyle>
            <a:lvl1pPr marL="0" indent="0">
              <a:buNone/>
              <a:defRPr sz="7260" b="1"/>
            </a:lvl1pPr>
            <a:lvl2pPr marL="1383121" indent="0">
              <a:buNone/>
              <a:defRPr sz="6050" b="1"/>
            </a:lvl2pPr>
            <a:lvl3pPr marL="2766243" indent="0">
              <a:buNone/>
              <a:defRPr sz="5445" b="1"/>
            </a:lvl3pPr>
            <a:lvl4pPr marL="4149364" indent="0">
              <a:buNone/>
              <a:defRPr sz="4840" b="1"/>
            </a:lvl4pPr>
            <a:lvl5pPr marL="5532486" indent="0">
              <a:buNone/>
              <a:defRPr sz="4840" b="1"/>
            </a:lvl5pPr>
            <a:lvl6pPr marL="6915607" indent="0">
              <a:buNone/>
              <a:defRPr sz="4840" b="1"/>
            </a:lvl6pPr>
            <a:lvl7pPr marL="8298729" indent="0">
              <a:buNone/>
              <a:defRPr sz="4840" b="1"/>
            </a:lvl7pPr>
            <a:lvl8pPr marL="9681850" indent="0">
              <a:buNone/>
              <a:defRPr sz="4840" b="1"/>
            </a:lvl8pPr>
            <a:lvl9pPr marL="11064972" indent="0">
              <a:buNone/>
              <a:defRPr sz="4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44855" y="7578432"/>
            <a:ext cx="12214237" cy="111467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69" y="1383136"/>
            <a:ext cx="9266358" cy="4840976"/>
          </a:xfrm>
        </p:spPr>
        <p:txBody>
          <a:bodyPr anchor="b"/>
          <a:lstStyle>
            <a:lvl1pPr>
              <a:defRPr sz="9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4236" y="2987194"/>
            <a:ext cx="14544854" cy="14743844"/>
          </a:xfrm>
        </p:spPr>
        <p:txBody>
          <a:bodyPr/>
          <a:lstStyle>
            <a:lvl1pPr>
              <a:defRPr sz="9681"/>
            </a:lvl1pPr>
            <a:lvl2pPr>
              <a:defRPr sz="8471"/>
            </a:lvl2pPr>
            <a:lvl3pPr>
              <a:defRPr sz="7260"/>
            </a:lvl3pPr>
            <a:lvl4pPr>
              <a:defRPr sz="6050"/>
            </a:lvl4pPr>
            <a:lvl5pPr>
              <a:defRPr sz="6050"/>
            </a:lvl5pPr>
            <a:lvl6pPr>
              <a:defRPr sz="6050"/>
            </a:lvl6pPr>
            <a:lvl7pPr>
              <a:defRPr sz="6050"/>
            </a:lvl7pPr>
            <a:lvl8pPr>
              <a:defRPr sz="6050"/>
            </a:lvl8pPr>
            <a:lvl9pPr>
              <a:defRPr sz="6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8969" y="6224112"/>
            <a:ext cx="9266358" cy="11530936"/>
          </a:xfrm>
        </p:spPr>
        <p:txBody>
          <a:bodyPr/>
          <a:lstStyle>
            <a:lvl1pPr marL="0" indent="0">
              <a:buNone/>
              <a:defRPr sz="4840"/>
            </a:lvl1pPr>
            <a:lvl2pPr marL="1383121" indent="0">
              <a:buNone/>
              <a:defRPr sz="4235"/>
            </a:lvl2pPr>
            <a:lvl3pPr marL="2766243" indent="0">
              <a:buNone/>
              <a:defRPr sz="3630"/>
            </a:lvl3pPr>
            <a:lvl4pPr marL="4149364" indent="0">
              <a:buNone/>
              <a:defRPr sz="3025"/>
            </a:lvl4pPr>
            <a:lvl5pPr marL="5532486" indent="0">
              <a:buNone/>
              <a:defRPr sz="3025"/>
            </a:lvl5pPr>
            <a:lvl6pPr marL="6915607" indent="0">
              <a:buNone/>
              <a:defRPr sz="3025"/>
            </a:lvl6pPr>
            <a:lvl7pPr marL="8298729" indent="0">
              <a:buNone/>
              <a:defRPr sz="3025"/>
            </a:lvl7pPr>
            <a:lvl8pPr marL="9681850" indent="0">
              <a:buNone/>
              <a:defRPr sz="3025"/>
            </a:lvl8pPr>
            <a:lvl9pPr marL="11064972" indent="0">
              <a:buNone/>
              <a:defRPr sz="30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69" y="1383136"/>
            <a:ext cx="9266358" cy="4840976"/>
          </a:xfrm>
        </p:spPr>
        <p:txBody>
          <a:bodyPr anchor="b"/>
          <a:lstStyle>
            <a:lvl1pPr>
              <a:defRPr sz="9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14236" y="2987194"/>
            <a:ext cx="14544854" cy="14743844"/>
          </a:xfrm>
        </p:spPr>
        <p:txBody>
          <a:bodyPr anchor="t"/>
          <a:lstStyle>
            <a:lvl1pPr marL="0" indent="0">
              <a:buNone/>
              <a:defRPr sz="9681"/>
            </a:lvl1pPr>
            <a:lvl2pPr marL="1383121" indent="0">
              <a:buNone/>
              <a:defRPr sz="8471"/>
            </a:lvl2pPr>
            <a:lvl3pPr marL="2766243" indent="0">
              <a:buNone/>
              <a:defRPr sz="7260"/>
            </a:lvl3pPr>
            <a:lvl4pPr marL="4149364" indent="0">
              <a:buNone/>
              <a:defRPr sz="6050"/>
            </a:lvl4pPr>
            <a:lvl5pPr marL="5532486" indent="0">
              <a:buNone/>
              <a:defRPr sz="6050"/>
            </a:lvl5pPr>
            <a:lvl6pPr marL="6915607" indent="0">
              <a:buNone/>
              <a:defRPr sz="6050"/>
            </a:lvl6pPr>
            <a:lvl7pPr marL="8298729" indent="0">
              <a:buNone/>
              <a:defRPr sz="6050"/>
            </a:lvl7pPr>
            <a:lvl8pPr marL="9681850" indent="0">
              <a:buNone/>
              <a:defRPr sz="6050"/>
            </a:lvl8pPr>
            <a:lvl9pPr marL="11064972" indent="0">
              <a:buNone/>
              <a:defRPr sz="6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8969" y="6224112"/>
            <a:ext cx="9266358" cy="11530936"/>
          </a:xfrm>
        </p:spPr>
        <p:txBody>
          <a:bodyPr/>
          <a:lstStyle>
            <a:lvl1pPr marL="0" indent="0">
              <a:buNone/>
              <a:defRPr sz="4840"/>
            </a:lvl1pPr>
            <a:lvl2pPr marL="1383121" indent="0">
              <a:buNone/>
              <a:defRPr sz="4235"/>
            </a:lvl2pPr>
            <a:lvl3pPr marL="2766243" indent="0">
              <a:buNone/>
              <a:defRPr sz="3630"/>
            </a:lvl3pPr>
            <a:lvl4pPr marL="4149364" indent="0">
              <a:buNone/>
              <a:defRPr sz="3025"/>
            </a:lvl4pPr>
            <a:lvl5pPr marL="5532486" indent="0">
              <a:buNone/>
              <a:defRPr sz="3025"/>
            </a:lvl5pPr>
            <a:lvl6pPr marL="6915607" indent="0">
              <a:buNone/>
              <a:defRPr sz="3025"/>
            </a:lvl6pPr>
            <a:lvl7pPr marL="8298729" indent="0">
              <a:buNone/>
              <a:defRPr sz="3025"/>
            </a:lvl7pPr>
            <a:lvl8pPr marL="9681850" indent="0">
              <a:buNone/>
              <a:defRPr sz="3025"/>
            </a:lvl8pPr>
            <a:lvl9pPr marL="11064972" indent="0">
              <a:buNone/>
              <a:defRPr sz="30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227" y="1104592"/>
            <a:ext cx="24780121" cy="401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5227" y="5522938"/>
            <a:ext cx="24780121" cy="1316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5227" y="19229435"/>
            <a:ext cx="6464379" cy="1104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7D2F4-4098-4DE0-91A5-98E3464F87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17003" y="19229435"/>
            <a:ext cx="9696569" cy="1104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290969" y="19229435"/>
            <a:ext cx="6464379" cy="1104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66243" rtl="0" eaLnBrk="1" latinLnBrk="0" hangingPunct="1">
        <a:lnSpc>
          <a:spcPct val="90000"/>
        </a:lnSpc>
        <a:spcBef>
          <a:spcPct val="0"/>
        </a:spcBef>
        <a:buNone/>
        <a:defRPr sz="133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1561" indent="-691561" algn="l" defTabSz="2766243" rtl="0" eaLnBrk="1" latinLnBrk="0" hangingPunct="1">
        <a:lnSpc>
          <a:spcPct val="90000"/>
        </a:lnSpc>
        <a:spcBef>
          <a:spcPts val="3025"/>
        </a:spcBef>
        <a:buFont typeface="Arial" panose="020B0604020202020204" pitchFamily="34" charset="0"/>
        <a:buChar char="•"/>
        <a:defRPr sz="8471" kern="1200">
          <a:solidFill>
            <a:schemeClr val="tx1"/>
          </a:solidFill>
          <a:latin typeface="+mn-lt"/>
          <a:ea typeface="+mn-ea"/>
          <a:cs typeface="+mn-cs"/>
        </a:defRPr>
      </a:lvl1pPr>
      <a:lvl2pPr marL="2074682" indent="-691561" algn="l" defTabSz="2766243" rtl="0" eaLnBrk="1" latinLnBrk="0" hangingPunct="1">
        <a:lnSpc>
          <a:spcPct val="90000"/>
        </a:lnSpc>
        <a:spcBef>
          <a:spcPts val="1513"/>
        </a:spcBef>
        <a:buFont typeface="Arial" panose="020B0604020202020204" pitchFamily="34" charset="0"/>
        <a:buChar char="•"/>
        <a:defRPr sz="7260" kern="1200">
          <a:solidFill>
            <a:schemeClr val="tx1"/>
          </a:solidFill>
          <a:latin typeface="+mn-lt"/>
          <a:ea typeface="+mn-ea"/>
          <a:cs typeface="+mn-cs"/>
        </a:defRPr>
      </a:lvl2pPr>
      <a:lvl3pPr marL="3457804" indent="-691561" algn="l" defTabSz="2766243" rtl="0" eaLnBrk="1" latinLnBrk="0" hangingPunct="1">
        <a:lnSpc>
          <a:spcPct val="90000"/>
        </a:lnSpc>
        <a:spcBef>
          <a:spcPts val="1513"/>
        </a:spcBef>
        <a:buFont typeface="Arial" panose="020B0604020202020204" pitchFamily="34" charset="0"/>
        <a:buChar char="•"/>
        <a:defRPr sz="6050" kern="1200">
          <a:solidFill>
            <a:schemeClr val="tx1"/>
          </a:solidFill>
          <a:latin typeface="+mn-lt"/>
          <a:ea typeface="+mn-ea"/>
          <a:cs typeface="+mn-cs"/>
        </a:defRPr>
      </a:lvl3pPr>
      <a:lvl4pPr marL="4840925" indent="-691561" algn="l" defTabSz="2766243" rtl="0" eaLnBrk="1" latinLnBrk="0" hangingPunct="1">
        <a:lnSpc>
          <a:spcPct val="90000"/>
        </a:lnSpc>
        <a:spcBef>
          <a:spcPts val="1513"/>
        </a:spcBef>
        <a:buFont typeface="Arial" panose="020B0604020202020204" pitchFamily="34" charset="0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4pPr>
      <a:lvl5pPr marL="6224046" indent="-691561" algn="l" defTabSz="2766243" rtl="0" eaLnBrk="1" latinLnBrk="0" hangingPunct="1">
        <a:lnSpc>
          <a:spcPct val="90000"/>
        </a:lnSpc>
        <a:spcBef>
          <a:spcPts val="1513"/>
        </a:spcBef>
        <a:buFont typeface="Arial" panose="020B0604020202020204" pitchFamily="34" charset="0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5pPr>
      <a:lvl6pPr marL="7607168" indent="-691561" algn="l" defTabSz="2766243" rtl="0" eaLnBrk="1" latinLnBrk="0" hangingPunct="1">
        <a:lnSpc>
          <a:spcPct val="90000"/>
        </a:lnSpc>
        <a:spcBef>
          <a:spcPts val="1513"/>
        </a:spcBef>
        <a:buFont typeface="Arial" panose="020B0604020202020204" pitchFamily="34" charset="0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6pPr>
      <a:lvl7pPr marL="8990289" indent="-691561" algn="l" defTabSz="2766243" rtl="0" eaLnBrk="1" latinLnBrk="0" hangingPunct="1">
        <a:lnSpc>
          <a:spcPct val="90000"/>
        </a:lnSpc>
        <a:spcBef>
          <a:spcPts val="1513"/>
        </a:spcBef>
        <a:buFont typeface="Arial" panose="020B0604020202020204" pitchFamily="34" charset="0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7pPr>
      <a:lvl8pPr marL="10373411" indent="-691561" algn="l" defTabSz="2766243" rtl="0" eaLnBrk="1" latinLnBrk="0" hangingPunct="1">
        <a:lnSpc>
          <a:spcPct val="90000"/>
        </a:lnSpc>
        <a:spcBef>
          <a:spcPts val="1513"/>
        </a:spcBef>
        <a:buFont typeface="Arial" panose="020B0604020202020204" pitchFamily="34" charset="0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8pPr>
      <a:lvl9pPr marL="11756532" indent="-691561" algn="l" defTabSz="2766243" rtl="0" eaLnBrk="1" latinLnBrk="0" hangingPunct="1">
        <a:lnSpc>
          <a:spcPct val="90000"/>
        </a:lnSpc>
        <a:spcBef>
          <a:spcPts val="1513"/>
        </a:spcBef>
        <a:buFont typeface="Arial" panose="020B0604020202020204" pitchFamily="34" charset="0"/>
        <a:buChar char="•"/>
        <a:defRPr sz="5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1pPr>
      <a:lvl2pPr marL="1383121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2pPr>
      <a:lvl3pPr marL="2766243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3pPr>
      <a:lvl4pPr marL="4149364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4pPr>
      <a:lvl5pPr marL="5532486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5pPr>
      <a:lvl6pPr marL="6915607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6pPr>
      <a:lvl7pPr marL="8298729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7pPr>
      <a:lvl8pPr marL="9681850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8pPr>
      <a:lvl9pPr marL="11064972" algn="l" defTabSz="2766243" rtl="0" eaLnBrk="1" latinLnBrk="0" hangingPunct="1">
        <a:defRPr sz="5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BEF0843-ECDD-5CB7-62C5-FDEDE57203DF}"/>
              </a:ext>
            </a:extLst>
          </p:cNvPr>
          <p:cNvGrpSpPr>
            <a:grpSpLocks noChangeAspect="1"/>
          </p:cNvGrpSpPr>
          <p:nvPr/>
        </p:nvGrpSpPr>
        <p:grpSpPr>
          <a:xfrm>
            <a:off x="3449" y="-4762"/>
            <a:ext cx="28727126" cy="20751800"/>
            <a:chOff x="0" y="2398217"/>
            <a:chExt cx="6648450" cy="48026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71CDB74-38C1-D912-1BF2-B23C55CA0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4" t="9325" r="2106" b="1902"/>
            <a:stretch/>
          </p:blipFill>
          <p:spPr>
            <a:xfrm>
              <a:off x="2228850" y="5004424"/>
              <a:ext cx="2190750" cy="219647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7A5F322-2088-5235-F650-29E352922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14" t="9325" r="2106" b="1902"/>
            <a:stretch/>
          </p:blipFill>
          <p:spPr>
            <a:xfrm>
              <a:off x="4457700" y="5004424"/>
              <a:ext cx="2190750" cy="219647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A4AF762-CB87-43BD-EB72-002F2C06E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27" t="34345" r="18196" b="26162"/>
            <a:stretch/>
          </p:blipFill>
          <p:spPr>
            <a:xfrm>
              <a:off x="0" y="2398217"/>
              <a:ext cx="6648450" cy="25681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20B7EE-A68B-36B4-ED04-07AF760F6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14" t="9325" r="2106" b="1902"/>
            <a:stretch/>
          </p:blipFill>
          <p:spPr>
            <a:xfrm>
              <a:off x="0" y="5004424"/>
              <a:ext cx="2190750" cy="2196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88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33</cp:revision>
  <cp:lastPrinted>2024-03-25T21:27:21Z</cp:lastPrinted>
  <dcterms:created xsi:type="dcterms:W3CDTF">2024-01-24T13:22:56Z</dcterms:created>
  <dcterms:modified xsi:type="dcterms:W3CDTF">2024-03-25T21:28:26Z</dcterms:modified>
</cp:coreProperties>
</file>