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44F7-2B35-6EA4-BCE5-98067340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D32D6-C6DB-25F8-49E9-395616C3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FC6E-ED56-C034-060B-27409C6B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31A7-AA18-41B9-9ED1-F9B5FB0C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0C7E-9706-308A-E449-21878C07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FB74-21CC-A75D-44D2-7A39A71D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F97C-4E3F-B873-183E-8BA27306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BC5D-34EB-7039-60C2-EF45CDD0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4388-54ED-CC79-926F-F56CEE8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7EAE-3D19-13EE-4D44-1C10BC38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4E411-1656-D7B6-54D5-809538AA0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82500-63B7-BF42-146C-5351734C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F05B-74BC-7F2C-F2D8-29DD878F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08E6-A260-AE86-528F-947B5889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CD607-E78E-4CBB-FF74-1B867B2A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A0D5-C1C5-F01E-6739-5F6727D5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A20C-AAC5-6035-9B6E-43EF16D3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FB19-8326-C295-FFF5-3F3CD7D7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F9A3-82CC-3C14-2533-0371ADF8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E28C-D9AB-9ECD-8919-C15E5012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54D-B1AF-A251-27EE-E43A091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2068-5416-9660-423B-D0486B5F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F7BD-9CC3-0618-FABA-014D19EA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688E-143F-9130-4F3B-8EBDA8C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5002-FBD7-2905-2D72-EB27FC18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0F28-094A-E6A3-BE3B-8D8D6F0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C2DF-F9D1-2455-E63A-DE3ED2B4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9D61-C7CF-4431-1684-9C6543F4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7D979-57A9-C307-3CAE-8B8E9AC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2C0D-B90F-8C58-85BE-6772858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A8B1A-C07F-5CB1-8D51-43881C19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4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4292-E294-BD32-0212-8EBC2162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F0BA8-FAD0-9645-94B6-DFA532AF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9161B-8817-562D-50B4-53334E5B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C66D-504F-92BD-4B84-29D1837F0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8C6C-21FF-8107-F125-D77D5DA5E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7B79A-8DD4-7ED6-0DF9-A6E7DFCF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A91A0-3AFD-909F-4119-EA10A85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87404-3552-A821-6194-60B5D7C4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A640-8C62-CA23-6963-389E5206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C1CA8-BFFE-F187-29FC-C2D9F035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0AEC8-6979-EB5F-AEC5-C6B34AE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9DC47-6C77-1FD9-42BF-98D2D5F1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B3933-F9A7-A0FD-73A6-6A6FB540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CD6E0-D85A-35F2-ED27-FED1F4F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7D0D-4E08-15E1-9677-868E1DD6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30E8-E674-C962-4951-A354AC85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5551-3C6A-8492-C98D-CAE39212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B72-E954-D4DA-0C0A-798CFC1A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B74C-7DA6-DE6D-AB10-63228C4F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92678-1A75-EB67-CD88-5079AAE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1F98-41CA-A601-C351-6F4E11E9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AC71-408D-C582-E568-5CA71EEA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F726-F881-1E8D-6E10-F95D1B2D5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14E16-A83F-D1AE-2978-2C82B64A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C2B8-FFD8-99AF-EA50-DDAC7421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74BE-B090-D3B6-10A9-86ADA301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A0232-B9FE-C8D8-70EE-06765F28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8BBA1-A3BE-59EC-A830-7C7EB80D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AF9D-2921-8103-6FA0-96604138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F069-CF0B-8A2A-6253-C3C18C601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AF66A-2B8A-4533-B0FB-527A19E5C6F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4B26-61C3-BD9C-C420-0A31452B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AF08-36CE-EAB0-7CCF-00AAB527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73704-3D61-4C78-94A0-2C71892B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object with a round object in the air&#10;&#10;Description automatically generated">
            <a:extLst>
              <a:ext uri="{FF2B5EF4-FFF2-40B4-BE49-F238E27FC236}">
                <a16:creationId xmlns:a16="http://schemas.microsoft.com/office/drawing/2014/main" id="{B2479EF1-F4D0-5249-1A3A-611F2845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" y="240630"/>
            <a:ext cx="2093495" cy="2093495"/>
          </a:xfrm>
          <a:prstGeom prst="rect">
            <a:avLst/>
          </a:prstGeom>
        </p:spPr>
      </p:pic>
      <p:pic>
        <p:nvPicPr>
          <p:cNvPr id="7" name="Picture 6" descr="A white object in the sky&#10;&#10;Description automatically generated">
            <a:extLst>
              <a:ext uri="{FF2B5EF4-FFF2-40B4-BE49-F238E27FC236}">
                <a16:creationId xmlns:a16="http://schemas.microsoft.com/office/drawing/2014/main" id="{3B5294D8-44EF-6BD6-6E83-816D383C6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89" y="240630"/>
            <a:ext cx="2093495" cy="2093495"/>
          </a:xfrm>
          <a:prstGeom prst="rect">
            <a:avLst/>
          </a:prstGeom>
        </p:spPr>
      </p:pic>
      <p:pic>
        <p:nvPicPr>
          <p:cNvPr id="9" name="Picture 8" descr="A white object with a round object in the air&#10;&#10;Description automatically generated">
            <a:extLst>
              <a:ext uri="{FF2B5EF4-FFF2-40B4-BE49-F238E27FC236}">
                <a16:creationId xmlns:a16="http://schemas.microsoft.com/office/drawing/2014/main" id="{F1EF47F6-4578-2456-4F9B-E5D3AEB4E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63" y="240630"/>
            <a:ext cx="2093495" cy="2093495"/>
          </a:xfrm>
          <a:prstGeom prst="rect">
            <a:avLst/>
          </a:prstGeom>
        </p:spPr>
      </p:pic>
      <p:pic>
        <p:nvPicPr>
          <p:cNvPr id="11" name="Picture 10" descr="A white object in the air&#10;&#10;Description automatically generated">
            <a:extLst>
              <a:ext uri="{FF2B5EF4-FFF2-40B4-BE49-F238E27FC236}">
                <a16:creationId xmlns:a16="http://schemas.microsoft.com/office/drawing/2014/main" id="{93F8C602-FBCA-016D-ED02-48DD70668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93" y="240630"/>
            <a:ext cx="2093495" cy="20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9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2</cp:revision>
  <dcterms:created xsi:type="dcterms:W3CDTF">2024-04-05T17:07:16Z</dcterms:created>
  <dcterms:modified xsi:type="dcterms:W3CDTF">2024-04-05T17:11:06Z</dcterms:modified>
</cp:coreProperties>
</file>