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5" d="100"/>
          <a:sy n="135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942C-8807-CEF0-E4CD-3F51F390C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00A07-1AD5-35F8-E6C8-8C78073C7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A0A2-B702-0B7D-0A79-290E3A26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D1AFA-9D50-C104-D154-0E3BC27E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34B5-1794-31F8-DDE5-3A156B09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0C8-BD3C-D358-2149-1F0C030C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E1A3C-0BF5-C2EC-4E66-4F55965BF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DF57-CEB7-3747-EA72-494D0679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BBA7-C65B-6D31-7601-FE12FC31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0B6C9-B0EA-44A5-C06F-7AC5E867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1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CDAE3-7A2E-F2C4-93B5-4E6A8B929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E094-DE46-A775-4477-98BA45333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0A93-038A-814D-F81B-17CA1F75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937-FB5F-1F0F-4CF6-055D6137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F078-A722-B721-4100-0AEE361F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DA0-B427-7A44-C1A6-7003BB2D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AF3F-B380-F2CD-F864-A09FA70E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55A76-D9CC-2B1B-8CF8-D2D434DA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7DD6-14A6-B8C7-8AA9-47FEF254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D368-8BD0-585E-BD13-32AD140B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8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21E8-DED2-EB4D-5335-D6ACA646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B6664-DA25-5B85-A5D4-7AF6DDA7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83EA-D3D7-A134-A862-E858DAC7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9AE7-3075-C433-2DFF-05A7F75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B761-822C-CA5E-CA41-E08EB0BE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6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9E3E-11C6-7E5F-C515-32E205A5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8B8-28DD-C531-3344-421E68523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321DD-CC5B-E4FE-5816-B6A60A1EB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E912B-075A-6556-CCF7-DB2C4CAC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07535-C3BE-BB00-7B3F-076B58CB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57494-EBC0-EAB1-3DB0-19B75278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2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238F-7D0D-EB5B-9FF6-0A85C577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0DE1C-D6EE-1645-C385-7B32CF07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F14B9-AB7F-735E-2AFA-6706A227B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A80A9-CDC1-A06D-CBBE-220DADF30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19BB1-58BE-33C8-1631-6E9D1AF7F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002D3-9EBA-3B7B-302E-830A8EA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AD3BE-3A28-FF93-10AC-CCBE8854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182D0-7E07-A02E-FE8A-6F21FBD5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018B-CDBC-E4B8-C762-4E17A43E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69806-FE09-A6E1-A132-681D1C14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AEAAC-AB16-C92B-CBC8-D77F49BC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4C834-72EB-CB85-1C75-5DD8D545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A7B74-EBBF-A389-6C6B-5FA6A8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295C0-A2F1-5C25-2665-DD37C722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6A9DC-3085-1E69-7BB3-60D70229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5799-6E30-3C51-ECE7-F5A90E39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C07B-FCFB-B82C-3DDC-5A9A1DE7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611BF-0E12-DB84-A44B-80DC1BFF3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D5065-265A-56F8-269F-974DDCCE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6AC42-FBFC-1FEA-16D0-4CF23884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6C4E9-3F80-A835-2C7F-B08D7C22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5345-9216-D9BB-E4AD-DE2CD21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07A2B-9B30-1AE1-E268-AED63E57C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709E-08A6-01E5-4EA9-8AA262D36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B4EE4-8AF7-F258-6EE8-3D07863A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A6BB9-34AF-5003-BEF7-D163C30B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97B8B-2C39-3562-D76F-D9427330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3A993-4EBE-8DFA-BDA4-88955450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763A-434E-23E7-B04F-27ABD616F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B4C4-0942-D0DE-1C31-AEC9CF2B1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6BB6-71C0-D64A-9297-85ADD0569485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E6F8-43FD-0EC2-F381-15E99B45E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9AFD-26BB-8356-C09D-7CCA299AB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E0CE-B419-CD4D-BBFC-E083D2956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large white object on a cart in a room&#10;&#10;Description automatically generated">
            <a:extLst>
              <a:ext uri="{FF2B5EF4-FFF2-40B4-BE49-F238E27FC236}">
                <a16:creationId xmlns:a16="http://schemas.microsoft.com/office/drawing/2014/main" id="{533B88AB-51BE-B7B0-2C27-5821D7490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1" t="13187" r="7870" b="15491"/>
          <a:stretch/>
        </p:blipFill>
        <p:spPr>
          <a:xfrm>
            <a:off x="3110845" y="876692"/>
            <a:ext cx="6579910" cy="47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8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2</cp:revision>
  <dcterms:created xsi:type="dcterms:W3CDTF">2024-03-13T16:03:38Z</dcterms:created>
  <dcterms:modified xsi:type="dcterms:W3CDTF">2024-03-13T16:16:50Z</dcterms:modified>
</cp:coreProperties>
</file>