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0DC8-2DA1-4973-BDD0-1AD698076401}" type="datetimeFigureOut">
              <a:rPr lang="en-US" smtClean="0"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66F78-3F26-4426-AC2B-8FBEEC82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55" y="762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Derek Yang</a:t>
            </a:r>
            <a:br>
              <a:rPr lang="en-US" sz="2000" smtClean="0"/>
            </a:br>
            <a:r>
              <a:rPr lang="en-US" sz="2000" smtClean="0"/>
              <a:t>63118832</a:t>
            </a:r>
            <a:endParaRPr lang="en-US" sz="2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190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Truth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29292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 1: 4-Input Multiplexer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37897"/>
              </p:ext>
            </p:extLst>
          </p:nvPr>
        </p:nvGraphicFramePr>
        <p:xfrm>
          <a:off x="685800" y="1447800"/>
          <a:ext cx="243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20321"/>
              </p:ext>
            </p:extLst>
          </p:nvPr>
        </p:nvGraphicFramePr>
        <p:xfrm>
          <a:off x="5410200" y="1447800"/>
          <a:ext cx="2133599" cy="19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/>
                <a:gridCol w="752475"/>
                <a:gridCol w="9143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ubtitle 6"/>
          <p:cNvSpPr txBox="1">
            <a:spLocks/>
          </p:cNvSpPr>
          <p:nvPr/>
        </p:nvSpPr>
        <p:spPr>
          <a:xfrm>
            <a:off x="5486400" y="105294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K-Map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1981200" y="3806536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 of Products Canonical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ubtitle 6"/>
          <p:cNvSpPr txBox="1">
            <a:spLocks/>
          </p:cNvSpPr>
          <p:nvPr/>
        </p:nvSpPr>
        <p:spPr>
          <a:xfrm>
            <a:off x="1981200" y="4294908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Y = D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’S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’ + D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’S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+ D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’ + D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-152400" y="-27709"/>
            <a:ext cx="23622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Derek Yang</a:t>
            </a:r>
            <a:br>
              <a:rPr lang="en-US" sz="2000" smtClean="0"/>
            </a:br>
            <a:r>
              <a:rPr lang="en-US" sz="2000" smtClean="0"/>
              <a:t>63118832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06775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 2: 1-bit Full Adder/</a:t>
            </a:r>
            <a:r>
              <a:rPr lang="en-US" sz="2800" dirty="0" err="1" smtClean="0"/>
              <a:t>Subtractor</a:t>
            </a:r>
            <a:endParaRPr lang="en-US" sz="2800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914400" y="1066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512558" y="82434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K-Map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277504" y="426720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 of Products Canonical Expression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895725"/>
              </p:ext>
            </p:extLst>
          </p:nvPr>
        </p:nvGraphicFramePr>
        <p:xfrm>
          <a:off x="457200" y="1480576"/>
          <a:ext cx="4152900" cy="217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2447771" imgH="1533689" progId="Excel.Sheet.12">
                  <p:embed/>
                </p:oleObj>
              </mc:Choice>
              <mc:Fallback>
                <p:oleObj name="Worksheet" r:id="rId3" imgW="2447771" imgH="15336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480576"/>
                        <a:ext cx="4152900" cy="2177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20046"/>
              </p:ext>
            </p:extLst>
          </p:nvPr>
        </p:nvGraphicFramePr>
        <p:xfrm>
          <a:off x="4750558" y="1731716"/>
          <a:ext cx="1524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ubtitle 6"/>
          <p:cNvSpPr txBox="1">
            <a:spLocks/>
          </p:cNvSpPr>
          <p:nvPr/>
        </p:nvSpPr>
        <p:spPr>
          <a:xfrm>
            <a:off x="4560058" y="127451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09537"/>
              </p:ext>
            </p:extLst>
          </p:nvPr>
        </p:nvGraphicFramePr>
        <p:xfrm>
          <a:off x="6896100" y="1330657"/>
          <a:ext cx="1600200" cy="26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</a:tblGrid>
              <a:tr h="79268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</a:p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28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28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28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283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Subtitle 6"/>
          <p:cNvSpPr txBox="1">
            <a:spLocks/>
          </p:cNvSpPr>
          <p:nvPr/>
        </p:nvSpPr>
        <p:spPr>
          <a:xfrm>
            <a:off x="6749387" y="861909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Carry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Subtitle 6"/>
          <p:cNvSpPr txBox="1">
            <a:spLocks/>
          </p:cNvSpPr>
          <p:nvPr/>
        </p:nvSpPr>
        <p:spPr>
          <a:xfrm>
            <a:off x="6248400" y="40386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Overflow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83341"/>
              </p:ext>
            </p:extLst>
          </p:nvPr>
        </p:nvGraphicFramePr>
        <p:xfrm>
          <a:off x="5181599" y="4706028"/>
          <a:ext cx="38219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88"/>
                <a:gridCol w="764388"/>
                <a:gridCol w="764388"/>
                <a:gridCol w="764388"/>
                <a:gridCol w="764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 </a:t>
                      </a:r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Subtitle 6"/>
          <p:cNvSpPr txBox="1">
            <a:spLocks/>
          </p:cNvSpPr>
          <p:nvPr/>
        </p:nvSpPr>
        <p:spPr>
          <a:xfrm>
            <a:off x="65964" y="4724400"/>
            <a:ext cx="5115636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Y = D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’ + D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’D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S’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Carry = D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’S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Overflow = D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S’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1600" y="3733800"/>
            <a:ext cx="1066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7800" y="2971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01000" y="3429000"/>
            <a:ext cx="457200" cy="495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17558" y="5334000"/>
            <a:ext cx="812042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5" y="762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Derek Yang</a:t>
            </a:r>
            <a:br>
              <a:rPr lang="en-US" sz="2000" smtClean="0"/>
            </a:br>
            <a:r>
              <a:rPr lang="en-US" sz="2000" smtClean="0"/>
              <a:t>63118832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06775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 3: 1-bit Comparator</a:t>
            </a:r>
            <a:endParaRPr lang="en-US" sz="2800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914400" y="1066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486400" y="105294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K-Map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1981200" y="3806536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 of Products Canonical Expression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26892"/>
              </p:ext>
            </p:extLst>
          </p:nvPr>
        </p:nvGraphicFramePr>
        <p:xfrm>
          <a:off x="400050" y="1510146"/>
          <a:ext cx="3333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  <a:gridCol w="666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 (&lt;)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(=)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 (&gt;)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40833"/>
              </p:ext>
            </p:extLst>
          </p:nvPr>
        </p:nvGraphicFramePr>
        <p:xfrm>
          <a:off x="4419600" y="1548245"/>
          <a:ext cx="38481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25"/>
                <a:gridCol w="962025"/>
                <a:gridCol w="962025"/>
                <a:gridCol w="962025"/>
              </a:tblGrid>
              <a:tr h="356755">
                <a:tc>
                  <a:txBody>
                    <a:bodyPr/>
                    <a:lstStyle/>
                    <a:p>
                      <a:r>
                        <a:rPr lang="en-US" dirty="0" smtClean="0"/>
                        <a:t>L,E,G</a:t>
                      </a:r>
                    </a:p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1,</a:t>
                      </a:r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 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ubtitle 6"/>
          <p:cNvSpPr txBox="1">
            <a:spLocks/>
          </p:cNvSpPr>
          <p:nvPr/>
        </p:nvSpPr>
        <p:spPr>
          <a:xfrm>
            <a:off x="533400" y="45720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Y = D</a:t>
            </a:r>
            <a:r>
              <a:rPr lang="en-US" baseline="-25000" dirty="0" smtClean="0"/>
              <a:t>1</a:t>
            </a:r>
            <a:r>
              <a:rPr lang="en-US" dirty="0" smtClean="0"/>
              <a:t>’D</a:t>
            </a:r>
            <a:r>
              <a:rPr lang="en-US" baseline="-25000" dirty="0" smtClean="0"/>
              <a:t>2</a:t>
            </a:r>
            <a:r>
              <a:rPr lang="en-US" dirty="0" smtClean="0"/>
              <a:t>’L’EG’ + D</a:t>
            </a:r>
            <a:r>
              <a:rPr lang="en-US" baseline="-25000" dirty="0" smtClean="0"/>
              <a:t>1</a:t>
            </a:r>
            <a:r>
              <a:rPr lang="en-US" dirty="0" smtClean="0"/>
              <a:t>’D</a:t>
            </a:r>
            <a:r>
              <a:rPr lang="en-US" baseline="-25000" dirty="0" smtClean="0"/>
              <a:t>2</a:t>
            </a:r>
            <a:r>
              <a:rPr lang="en-US" dirty="0" smtClean="0"/>
              <a:t>LE’G’ + 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L’EG’ + D</a:t>
            </a:r>
            <a:r>
              <a:rPr lang="en-US" baseline="-25000" dirty="0" smtClean="0"/>
              <a:t>1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’L’E’G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5" y="762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Derek Yang</a:t>
            </a:r>
            <a:br>
              <a:rPr lang="en-US" sz="2000" smtClean="0"/>
            </a:br>
            <a:r>
              <a:rPr lang="en-US" sz="2000" smtClean="0"/>
              <a:t>63118832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06775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 4: 2-bit Encoder</a:t>
            </a:r>
            <a:endParaRPr lang="en-US" sz="2800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914400" y="1066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486400" y="105294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K-Map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1963882" y="381123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 of Products Canonical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500" y="426496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= D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95192"/>
              </p:ext>
            </p:extLst>
          </p:nvPr>
        </p:nvGraphicFramePr>
        <p:xfrm>
          <a:off x="419100" y="1653540"/>
          <a:ext cx="3581400" cy="162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54102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410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211431"/>
              </p:ext>
            </p:extLst>
          </p:nvPr>
        </p:nvGraphicFramePr>
        <p:xfrm>
          <a:off x="4533900" y="1510146"/>
          <a:ext cx="3962400" cy="181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</a:tblGrid>
              <a:tr h="588818">
                <a:tc>
                  <a:txBody>
                    <a:bodyPr/>
                    <a:lstStyle/>
                    <a:p>
                      <a:r>
                        <a:rPr lang="en-US" dirty="0" smtClean="0"/>
                        <a:t>D0</a:t>
                      </a:r>
                    </a:p>
                    <a:p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8881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791200" y="2667000"/>
            <a:ext cx="2705100" cy="685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55" y="76200"/>
            <a:ext cx="2057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/>
              <a:t>Derek Yang</a:t>
            </a:r>
            <a:br>
              <a:rPr lang="en-US" sz="2000" smtClean="0"/>
            </a:br>
            <a:r>
              <a:rPr lang="en-US" sz="2000" smtClean="0"/>
              <a:t>63118832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06775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Block 5: 1-bit Decoder</a:t>
            </a:r>
            <a:endParaRPr lang="en-US" sz="2800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914400" y="106680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486400" y="1052946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K-Map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1981200" y="3806536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Sum of Products Canonical Expression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42132"/>
              </p:ext>
            </p:extLst>
          </p:nvPr>
        </p:nvGraphicFramePr>
        <p:xfrm>
          <a:off x="723900" y="1468065"/>
          <a:ext cx="2628900" cy="203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</a:tblGrid>
              <a:tr h="679045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679045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790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59380"/>
              </p:ext>
            </p:extLst>
          </p:nvPr>
        </p:nvGraphicFramePr>
        <p:xfrm>
          <a:off x="4624885" y="1495361"/>
          <a:ext cx="36576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550333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600200" y="4343400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0  </a:t>
            </a:r>
            <a:r>
              <a:rPr lang="en-US" sz="2800" dirty="0" smtClean="0"/>
              <a:t>= D</a:t>
            </a:r>
            <a:r>
              <a:rPr lang="en-US" sz="2800" baseline="-25000" dirty="0" smtClean="0"/>
              <a:t>0                                               </a:t>
            </a:r>
            <a:r>
              <a:rPr lang="en-US" sz="2800" dirty="0" smtClean="0"/>
              <a:t>Y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= 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55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285</Words>
  <Application>Microsoft Office PowerPoint</Application>
  <PresentationFormat>On-screen Show (4:3)</PresentationFormat>
  <Paragraphs>189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Worksheet</vt:lpstr>
      <vt:lpstr>PowerPoint Presentation</vt:lpstr>
      <vt:lpstr>Derek Yang 63118832</vt:lpstr>
      <vt:lpstr>PowerPoint Presentation</vt:lpstr>
      <vt:lpstr>PowerPoint Presentation</vt:lpstr>
      <vt:lpstr>PowerPoint Presentation</vt:lpstr>
    </vt:vector>
  </TitlesOfParts>
  <Company>Razer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Yang</dc:creator>
  <cp:lastModifiedBy>Derek Yang</cp:lastModifiedBy>
  <cp:revision>13</cp:revision>
  <dcterms:created xsi:type="dcterms:W3CDTF">2014-10-11T23:03:29Z</dcterms:created>
  <dcterms:modified xsi:type="dcterms:W3CDTF">2014-10-12T05:42:44Z</dcterms:modified>
</cp:coreProperties>
</file>