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82" r:id="rId3"/>
  </p:sldMasterIdLst>
  <p:sldIdLst>
    <p:sldId id="256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08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136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5262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842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620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25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084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11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7690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3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6702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965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8459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589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17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95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98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96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54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47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1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508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77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86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8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1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398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22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147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296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134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221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08F5-2FF3-49A8-8B06-93FA43861A48}" type="datetimeFigureOut">
              <a:rPr lang="LID4096" smtClean="0"/>
              <a:t>01/05/2019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CF6621-A34E-4D92-B8F5-337724BC3A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B97F8-1BD0-40EC-B231-830887495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Lagrange Multiplier</a:t>
            </a:r>
            <a:endParaRPr lang="LID4096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74C55-A11E-4C4E-A8FE-D82A39539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拉格朗日乘数法</a:t>
            </a:r>
            <a:endParaRPr lang="en-US" altLang="zh-CN" dirty="0"/>
          </a:p>
          <a:p>
            <a:r>
              <a:rPr lang="zh-CN" altLang="en-US" dirty="0"/>
              <a:t>吴丽丹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800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C9963-4BC0-4C81-991E-0A2671CA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KKT</a:t>
            </a:r>
            <a:r>
              <a:rPr lang="zh-CN" altLang="en-US" dirty="0"/>
              <a:t>条件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5830E6-6162-4362-A390-35BA60171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zh-CN" altLang="en-US" dirty="0"/>
                  <a:t>如果有最优值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5830E6-6162-4362-A390-35BA60171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6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9CAFE-152B-485C-B2F5-ED5C81C3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9A6C0-DB22-41BE-B036-78C54B37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求椭球内接长方体的最大体积</a:t>
            </a:r>
            <a:endParaRPr lang="en-US" altLang="zh-CN" sz="2800" dirty="0"/>
          </a:p>
          <a:p>
            <a:r>
              <a:rPr lang="zh-CN" altLang="en-US" sz="2800" dirty="0"/>
              <a:t>求</a:t>
            </a:r>
            <a:r>
              <a:rPr lang="en-US" altLang="zh-CN" sz="2800" dirty="0"/>
              <a:t>SVM</a:t>
            </a:r>
            <a:r>
              <a:rPr lang="zh-CN" altLang="en-US" sz="2800" dirty="0"/>
              <a:t>的最优解</a:t>
            </a:r>
            <a:endParaRPr lang="en-US" altLang="zh-CN" sz="2800" dirty="0"/>
          </a:p>
          <a:p>
            <a:r>
              <a:rPr lang="zh-CN" altLang="en-US" sz="2800" dirty="0"/>
              <a:t>求离散分布的</a:t>
            </a:r>
            <a:r>
              <a:rPr lang="zh-CN" altLang="en-US" sz="2800"/>
              <a:t>最大熵分布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003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73568-4821-4F34-B73F-A32DD17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无约束优化问题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6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73568-4821-4F34-B73F-A32DD17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等式约束优化问题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39A3C41F-5730-4851-844B-D875426DA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38" y="2015732"/>
            <a:ext cx="5710798" cy="40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73568-4821-4F34-B73F-A32DD17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zh-CN" altLang="en-US" dirty="0"/>
              <a:t>例子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func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sz="2800" dirty="0"/>
              </a:p>
              <a:p>
                <a:endParaRPr lang="LID4096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pic2.zhimg.com/v2-4c5cbd6d37b95a36feb97f5bc51da7c9_b.gif">
            <a:extLst>
              <a:ext uri="{FF2B5EF4-FFF2-40B4-BE49-F238E27FC236}">
                <a16:creationId xmlns:a16="http://schemas.microsoft.com/office/drawing/2014/main" id="{96435F1E-3E1C-47D8-877B-9FF4578A91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41" y="1905028"/>
            <a:ext cx="5658113" cy="406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02FA8969-DC68-4197-903B-D9E31B0F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24" y="1876758"/>
            <a:ext cx="4837192" cy="42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B4B7-11BC-43CF-9A1A-440C914E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/>
              <a:t>梯度和等高线</a:t>
            </a:r>
            <a:endParaRPr lang="LID4096" dirty="0"/>
          </a:p>
        </p:txBody>
      </p:sp>
      <p:pic>
        <p:nvPicPr>
          <p:cNvPr id="1028" name="Picture 4" descr="https://pic3.zhimg.com/80/v2-e595364652b924e25983a6de7516c0f6_hd.jpg">
            <a:extLst>
              <a:ext uri="{FF2B5EF4-FFF2-40B4-BE49-F238E27FC236}">
                <a16:creationId xmlns:a16="http://schemas.microsoft.com/office/drawing/2014/main" id="{573100F4-C675-43DC-ADF3-EB3EEF3FC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69" y="1972869"/>
            <a:ext cx="5354128" cy="38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view">
            <a:extLst>
              <a:ext uri="{FF2B5EF4-FFF2-40B4-BE49-F238E27FC236}">
                <a16:creationId xmlns:a16="http://schemas.microsoft.com/office/drawing/2014/main" id="{E1369B90-E166-4E77-9AA2-96DE095DBB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13" y="1972869"/>
            <a:ext cx="4455041" cy="390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CE380EF-81B3-4C0F-BDAB-A068A366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zh-CN" altLang="en-US" dirty="0"/>
              <a:t>求解</a:t>
            </a:r>
            <a:endParaRPr lang="LID4096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5" name="Content Placeholder 2054">
                <a:extLst>
                  <a:ext uri="{FF2B5EF4-FFF2-40B4-BE49-F238E27FC236}">
                    <a16:creationId xmlns:a16="http://schemas.microsoft.com/office/drawing/2014/main" id="{7E1BF7BD-36C8-4DAB-89CD-9B6BAE43C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2015732"/>
                <a:ext cx="4172212" cy="34506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在切点处，两个函数的梯度平行。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 smtClean="0"/>
                  <a:t>（共线）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55" name="Content Placeholder 2054">
                <a:extLst>
                  <a:ext uri="{FF2B5EF4-FFF2-40B4-BE49-F238E27FC236}">
                    <a16:creationId xmlns:a16="http://schemas.microsoft.com/office/drawing/2014/main" id="{7E1BF7BD-36C8-4DAB-89CD-9B6BAE43C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2015732"/>
                <a:ext cx="4172212" cy="3450613"/>
              </a:xfrm>
              <a:blipFill>
                <a:blip r:embed="rId2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2" descr="https://pic2.zhimg.com/v2-b59fd83680cc736a4bde6b7714013915_b.gif">
            <a:extLst>
              <a:ext uri="{FF2B5EF4-FFF2-40B4-BE49-F238E27FC236}">
                <a16:creationId xmlns:a16="http://schemas.microsoft.com/office/drawing/2014/main" id="{2BA11A51-0322-4A04-9C9C-DAECFE0D1B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083367"/>
            <a:ext cx="4960442" cy="41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D656CCC-3D5A-4B47-91C1-E333A60D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zh-CN" altLang="en-US" dirty="0"/>
              <a:t>多个约束条件</a:t>
            </a:r>
            <a:endParaRPr lang="LID4096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Content Placeholder 3078">
                <a:extLst>
                  <a:ext uri="{FF2B5EF4-FFF2-40B4-BE49-F238E27FC236}">
                    <a16:creationId xmlns:a16="http://schemas.microsoft.com/office/drawing/2014/main" id="{3CD05904-CE21-43A1-AF38-C22328C1E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2056" y="3280941"/>
                <a:ext cx="3925552" cy="195241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800" dirty="0" smtClean="0"/>
                  <a:t>（共面）</a:t>
                </a:r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079" name="Content Placeholder 3078">
                <a:extLst>
                  <a:ext uri="{FF2B5EF4-FFF2-40B4-BE49-F238E27FC236}">
                    <a16:creationId xmlns:a16="http://schemas.microsoft.com/office/drawing/2014/main" id="{3CD05904-CE21-43A1-AF38-C22328C1E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2056" y="3280941"/>
                <a:ext cx="3925552" cy="1952418"/>
              </a:xfrm>
              <a:blipFill>
                <a:blip r:embed="rId2"/>
                <a:stretch>
                  <a:fillRect l="-2174" t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2">
            <a:extLst>
              <a:ext uri="{FF2B5EF4-FFF2-40B4-BE49-F238E27FC236}">
                <a16:creationId xmlns:a16="http://schemas.microsoft.com/office/drawing/2014/main" id="{FE0D81B0-35B8-4180-B9DF-D0D1B308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590152"/>
            <a:ext cx="4960442" cy="30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ECAA70-D514-4B82-8994-D7ED7100274C}"/>
                  </a:ext>
                </a:extLst>
              </p:cNvPr>
              <p:cNvSpPr/>
              <p:nvPr/>
            </p:nvSpPr>
            <p:spPr>
              <a:xfrm>
                <a:off x="903937" y="2034769"/>
                <a:ext cx="472415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ECAA70-D514-4B82-8994-D7ED71002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37" y="2034769"/>
                <a:ext cx="4724153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A4016-B0B8-42C0-9C26-A2741B3E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拉格朗日函数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F130E5-57AB-4F05-854C-12E5BDB2E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分别对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2400" dirty="0"/>
                  <a:t>求偏导，可以得到梯度平行的，以及两个约束条件。因此两者等价。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F130E5-57AB-4F05-854C-12E5BDB2E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5" r="-419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73568-4821-4F34-B73F-A32DD17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含不等式约束优化问题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600" b="0" dirty="0"/>
              </a:p>
              <a:p>
                <a:endParaRPr lang="LID4096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B3AC9-4A27-47FF-8CA8-221B75DC8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97773E-9AD4-4A3E-A2C9-39EC7F3E63C0}"/>
                  </a:ext>
                </a:extLst>
              </p:cNvPr>
              <p:cNvSpPr/>
              <p:nvPr/>
            </p:nvSpPr>
            <p:spPr>
              <a:xfrm>
                <a:off x="5298753" y="2088395"/>
                <a:ext cx="589084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97773E-9AD4-4A3E-A2C9-39EC7F3E6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53" y="2088395"/>
                <a:ext cx="5890843" cy="830997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87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Gill Sans MT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Wingdings 2</vt:lpstr>
      <vt:lpstr>HDOfficeLightV0</vt:lpstr>
      <vt:lpstr>1_HDOfficeLightV0</vt:lpstr>
      <vt:lpstr>画廊</vt:lpstr>
      <vt:lpstr>Lagrange Multiplier</vt:lpstr>
      <vt:lpstr>无约束优化问题</vt:lpstr>
      <vt:lpstr>等式约束优化问题</vt:lpstr>
      <vt:lpstr>例子</vt:lpstr>
      <vt:lpstr>梯度和等高线</vt:lpstr>
      <vt:lpstr>求解</vt:lpstr>
      <vt:lpstr>多个约束条件</vt:lpstr>
      <vt:lpstr>拉格朗日函数</vt:lpstr>
      <vt:lpstr>含不等式约束优化问题</vt:lpstr>
      <vt:lpstr>KKT条件</vt:lpstr>
      <vt:lpstr>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 Multiplier</dc:title>
  <dc:creator>Baileys Wu</dc:creator>
  <cp:lastModifiedBy>Baileys Wu</cp:lastModifiedBy>
  <cp:revision>54</cp:revision>
  <dcterms:created xsi:type="dcterms:W3CDTF">2018-12-22T03:10:59Z</dcterms:created>
  <dcterms:modified xsi:type="dcterms:W3CDTF">2019-01-05T05:06:52Z</dcterms:modified>
</cp:coreProperties>
</file>