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90" r:id="rId4"/>
    <p:sldId id="280" r:id="rId5"/>
    <p:sldId id="282" r:id="rId6"/>
    <p:sldId id="292" r:id="rId7"/>
    <p:sldId id="285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7AC4F-43C4-4F79-A6C3-535E8A21D5B2}" v="392" dt="2023-01-03T21:56:00.5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948" y="2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ya Maloichik" userId="07f463ed6c57a531" providerId="Windows Live" clId="Web-{0C87AC4F-43C4-4F79-A6C3-535E8A21D5B2}"/>
    <pc:docChg chg="addSld delSld modSld sldOrd">
      <pc:chgData name="Anastasiya Maloichik" userId="07f463ed6c57a531" providerId="Windows Live" clId="Web-{0C87AC4F-43C4-4F79-A6C3-535E8A21D5B2}" dt="2023-01-03T21:56:00.501" v="361" actId="20577"/>
      <pc:docMkLst>
        <pc:docMk/>
      </pc:docMkLst>
      <pc:sldChg chg="addSp delSp modSp">
        <pc:chgData name="Anastasiya Maloichik" userId="07f463ed6c57a531" providerId="Windows Live" clId="Web-{0C87AC4F-43C4-4F79-A6C3-535E8A21D5B2}" dt="2023-01-03T21:42:31.639" v="229"/>
        <pc:sldMkLst>
          <pc:docMk/>
          <pc:sldMk cId="2131568492" sldId="278"/>
        </pc:sldMkLst>
        <pc:spChg chg="mod">
          <ac:chgData name="Anastasiya Maloichik" userId="07f463ed6c57a531" providerId="Windows Live" clId="Web-{0C87AC4F-43C4-4F79-A6C3-535E8A21D5B2}" dt="2023-01-03T21:42:26.170" v="225" actId="20577"/>
          <ac:spMkLst>
            <pc:docMk/>
            <pc:sldMk cId="2131568492" sldId="278"/>
            <ac:spMk id="2" creationId="{516860D9-9D47-C0BB-B2B4-4B6F2B36CFCC}"/>
          </ac:spMkLst>
        </pc:spChg>
        <pc:spChg chg="del mod">
          <ac:chgData name="Anastasiya Maloichik" userId="07f463ed6c57a531" providerId="Windows Live" clId="Web-{0C87AC4F-43C4-4F79-A6C3-535E8A21D5B2}" dt="2023-01-03T21:42:31.639" v="229"/>
          <ac:spMkLst>
            <pc:docMk/>
            <pc:sldMk cId="2131568492" sldId="278"/>
            <ac:spMk id="3" creationId="{86C1060B-300F-3CE3-E5AA-D8E29791C960}"/>
          </ac:spMkLst>
        </pc:spChg>
        <pc:spChg chg="add mod">
          <ac:chgData name="Anastasiya Maloichik" userId="07f463ed6c57a531" providerId="Windows Live" clId="Web-{0C87AC4F-43C4-4F79-A6C3-535E8A21D5B2}" dt="2023-01-03T21:42:31.639" v="229"/>
          <ac:spMkLst>
            <pc:docMk/>
            <pc:sldMk cId="2131568492" sldId="278"/>
            <ac:spMk id="5" creationId="{489CF0C1-7ECC-F721-B7F2-B4281A5F935A}"/>
          </ac:spMkLst>
        </pc:spChg>
      </pc:sldChg>
      <pc:sldChg chg="addSp delSp modSp">
        <pc:chgData name="Anastasiya Maloichik" userId="07f463ed6c57a531" providerId="Windows Live" clId="Web-{0C87AC4F-43C4-4F79-A6C3-535E8A21D5B2}" dt="2023-01-03T21:27:32.762" v="111"/>
        <pc:sldMkLst>
          <pc:docMk/>
          <pc:sldMk cId="3855531800" sldId="279"/>
        </pc:sldMkLst>
        <pc:spChg chg="del mod">
          <ac:chgData name="Anastasiya Maloichik" userId="07f463ed6c57a531" providerId="Windows Live" clId="Web-{0C87AC4F-43C4-4F79-A6C3-535E8A21D5B2}" dt="2023-01-03T21:04:04.300" v="5"/>
          <ac:spMkLst>
            <pc:docMk/>
            <pc:sldMk cId="3855531800" sldId="279"/>
            <ac:spMk id="2" creationId="{85C565E9-D88A-55D3-9D42-BD1C24B6DE9F}"/>
          </ac:spMkLst>
        </pc:spChg>
        <pc:spChg chg="del mod">
          <ac:chgData name="Anastasiya Maloichik" userId="07f463ed6c57a531" providerId="Windows Live" clId="Web-{0C87AC4F-43C4-4F79-A6C3-535E8A21D5B2}" dt="2023-01-03T21:03:58.472" v="1"/>
          <ac:spMkLst>
            <pc:docMk/>
            <pc:sldMk cId="3855531800" sldId="279"/>
            <ac:spMk id="3" creationId="{4D1F66E5-D2D7-172B-46BA-FEBFE092CC7F}"/>
          </ac:spMkLst>
        </pc:spChg>
        <pc:spChg chg="add del mod">
          <ac:chgData name="Anastasiya Maloichik" userId="07f463ed6c57a531" providerId="Windows Live" clId="Web-{0C87AC4F-43C4-4F79-A6C3-535E8A21D5B2}" dt="2023-01-03T21:14:00.650" v="93"/>
          <ac:spMkLst>
            <pc:docMk/>
            <pc:sldMk cId="3855531800" sldId="279"/>
            <ac:spMk id="5" creationId="{4FE2C0F9-E72A-5214-9764-7AD2049CD9DC}"/>
          </ac:spMkLst>
        </pc:spChg>
        <pc:spChg chg="add del mod">
          <ac:chgData name="Anastasiya Maloichik" userId="07f463ed6c57a531" providerId="Windows Live" clId="Web-{0C87AC4F-43C4-4F79-A6C3-535E8A21D5B2}" dt="2023-01-03T21:14:19.307" v="96"/>
          <ac:spMkLst>
            <pc:docMk/>
            <pc:sldMk cId="3855531800" sldId="279"/>
            <ac:spMk id="8" creationId="{3B5677FB-889F-9BEF-B7E3-5DC96EEB2288}"/>
          </ac:spMkLst>
        </pc:spChg>
        <pc:spChg chg="add del mod">
          <ac:chgData name="Anastasiya Maloichik" userId="07f463ed6c57a531" providerId="Windows Live" clId="Web-{0C87AC4F-43C4-4F79-A6C3-535E8A21D5B2}" dt="2023-01-03T21:26:57.854" v="105"/>
          <ac:spMkLst>
            <pc:docMk/>
            <pc:sldMk cId="3855531800" sldId="279"/>
            <ac:spMk id="11" creationId="{52AC6DD2-78F1-3100-3FBF-68EF1CA80259}"/>
          </ac:spMkLst>
        </pc:spChg>
        <pc:picChg chg="add del mod ord">
          <ac:chgData name="Anastasiya Maloichik" userId="07f463ed6c57a531" providerId="Windows Live" clId="Web-{0C87AC4F-43C4-4F79-A6C3-535E8A21D5B2}" dt="2023-01-03T21:14:04.681" v="95"/>
          <ac:picMkLst>
            <pc:docMk/>
            <pc:sldMk cId="3855531800" sldId="279"/>
            <ac:picMk id="6" creationId="{47E3ECA4-D1D6-7E1B-41A4-3FF32BBBB869}"/>
          </ac:picMkLst>
        </pc:picChg>
        <pc:picChg chg="add del mod ord">
          <ac:chgData name="Anastasiya Maloichik" userId="07f463ed6c57a531" providerId="Windows Live" clId="Web-{0C87AC4F-43C4-4F79-A6C3-535E8A21D5B2}" dt="2023-01-03T21:14:33.276" v="102"/>
          <ac:picMkLst>
            <pc:docMk/>
            <pc:sldMk cId="3855531800" sldId="279"/>
            <ac:picMk id="9" creationId="{7301B0DF-3620-6587-4801-9F09C3EAFB18}"/>
          </ac:picMkLst>
        </pc:picChg>
        <pc:picChg chg="add mod ord modCrop">
          <ac:chgData name="Anastasiya Maloichik" userId="07f463ed6c57a531" providerId="Windows Live" clId="Web-{0C87AC4F-43C4-4F79-A6C3-535E8A21D5B2}" dt="2023-01-03T21:27:32.762" v="111"/>
          <ac:picMkLst>
            <pc:docMk/>
            <pc:sldMk cId="3855531800" sldId="279"/>
            <ac:picMk id="12" creationId="{2266ACC2-66AC-97C2-8AAB-795EA3DBF088}"/>
          </ac:picMkLst>
        </pc:picChg>
      </pc:sldChg>
      <pc:sldChg chg="addSp delSp modSp ord">
        <pc:chgData name="Anastasiya Maloichik" userId="07f463ed6c57a531" providerId="Windows Live" clId="Web-{0C87AC4F-43C4-4F79-A6C3-535E8A21D5B2}" dt="2023-01-03T21:56:00.501" v="361" actId="20577"/>
        <pc:sldMkLst>
          <pc:docMk/>
          <pc:sldMk cId="979622006" sldId="280"/>
        </pc:sldMkLst>
        <pc:spChg chg="add del mod">
          <ac:chgData name="Anastasiya Maloichik" userId="07f463ed6c57a531" providerId="Windows Live" clId="Web-{0C87AC4F-43C4-4F79-A6C3-535E8A21D5B2}" dt="2023-01-03T21:10:31.236" v="71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Anastasiya Maloichik" userId="07f463ed6c57a531" providerId="Windows Live" clId="Web-{0C87AC4F-43C4-4F79-A6C3-535E8A21D5B2}" dt="2023-01-03T21:56:00.501" v="361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Anastasiya Maloichik" userId="07f463ed6c57a531" providerId="Windows Live" clId="Web-{0C87AC4F-43C4-4F79-A6C3-535E8A21D5B2}" dt="2023-01-03T21:10:31.236" v="71"/>
          <ac:spMkLst>
            <pc:docMk/>
            <pc:sldMk cId="979622006" sldId="280"/>
            <ac:spMk id="5" creationId="{87456F55-9075-9B04-0858-F208BA61F937}"/>
          </ac:spMkLst>
        </pc:spChg>
        <pc:spChg chg="del mod">
          <ac:chgData name="Anastasiya Maloichik" userId="07f463ed6c57a531" providerId="Windows Live" clId="Web-{0C87AC4F-43C4-4F79-A6C3-535E8A21D5B2}" dt="2023-01-03T21:06:13.274" v="14"/>
          <ac:spMkLst>
            <pc:docMk/>
            <pc:sldMk cId="979622006" sldId="280"/>
            <ac:spMk id="14" creationId="{03571BF2-FCCE-E7A0-736D-9168D2BBFF63}"/>
          </ac:spMkLst>
        </pc:spChg>
      </pc:sldChg>
      <pc:sldChg chg="addSp delSp modSp del">
        <pc:chgData name="Anastasiya Maloichik" userId="07f463ed6c57a531" providerId="Windows Live" clId="Web-{0C87AC4F-43C4-4F79-A6C3-535E8A21D5B2}" dt="2023-01-03T21:50:29.879" v="328"/>
        <pc:sldMkLst>
          <pc:docMk/>
          <pc:sldMk cId="2952923800" sldId="281"/>
        </pc:sldMkLst>
        <pc:spChg chg="del">
          <ac:chgData name="Anastasiya Maloichik" userId="07f463ed6c57a531" providerId="Windows Live" clId="Web-{0C87AC4F-43C4-4F79-A6C3-535E8A21D5B2}" dt="2023-01-03T21:43:21.473" v="230"/>
          <ac:spMkLst>
            <pc:docMk/>
            <pc:sldMk cId="2952923800" sldId="281"/>
            <ac:spMk id="2" creationId="{D53B219B-7E3A-7E84-6386-37313F0CFB09}"/>
          </ac:spMkLst>
        </pc:spChg>
        <pc:spChg chg="del mod">
          <ac:chgData name="Anastasiya Maloichik" userId="07f463ed6c57a531" providerId="Windows Live" clId="Web-{0C87AC4F-43C4-4F79-A6C3-535E8A21D5B2}" dt="2023-01-03T21:43:37.349" v="235"/>
          <ac:spMkLst>
            <pc:docMk/>
            <pc:sldMk cId="2952923800" sldId="281"/>
            <ac:spMk id="3" creationId="{A2E339BF-E6D7-DD0E-AF02-6813852EE723}"/>
          </ac:spMkLst>
        </pc:spChg>
        <pc:spChg chg="add del mod">
          <ac:chgData name="Anastasiya Maloichik" userId="07f463ed6c57a531" providerId="Windows Live" clId="Web-{0C87AC4F-43C4-4F79-A6C3-535E8A21D5B2}" dt="2023-01-03T21:43:31.333" v="231"/>
          <ac:spMkLst>
            <pc:docMk/>
            <pc:sldMk cId="2952923800" sldId="281"/>
            <ac:spMk id="5" creationId="{691FAE6F-9F43-CCEB-F541-FF040A8B1841}"/>
          </ac:spMkLst>
        </pc:spChg>
        <pc:picChg chg="add del mod">
          <ac:chgData name="Anastasiya Maloichik" userId="07f463ed6c57a531" providerId="Windows Live" clId="Web-{0C87AC4F-43C4-4F79-A6C3-535E8A21D5B2}" dt="2023-01-03T21:44:10.194" v="243"/>
          <ac:picMkLst>
            <pc:docMk/>
            <pc:sldMk cId="2952923800" sldId="281"/>
            <ac:picMk id="6" creationId="{FA813610-1C3B-1A6A-69B1-4DFC7145A8DD}"/>
          </ac:picMkLst>
        </pc:picChg>
        <pc:picChg chg="add del mod">
          <ac:chgData name="Anastasiya Maloichik" userId="07f463ed6c57a531" providerId="Windows Live" clId="Web-{0C87AC4F-43C4-4F79-A6C3-535E8A21D5B2}" dt="2023-01-03T21:44:12.381" v="244"/>
          <ac:picMkLst>
            <pc:docMk/>
            <pc:sldMk cId="2952923800" sldId="281"/>
            <ac:picMk id="7" creationId="{58C91769-CEBC-0FDD-FBCC-E3EEA266748E}"/>
          </ac:picMkLst>
        </pc:picChg>
      </pc:sldChg>
      <pc:sldChg chg="addSp delSp modSp ord">
        <pc:chgData name="Anastasiya Maloichik" userId="07f463ed6c57a531" providerId="Windows Live" clId="Web-{0C87AC4F-43C4-4F79-A6C3-535E8A21D5B2}" dt="2023-01-03T21:54:18.310" v="343" actId="1076"/>
        <pc:sldMkLst>
          <pc:docMk/>
          <pc:sldMk cId="685681062" sldId="282"/>
        </pc:sldMkLst>
        <pc:spChg chg="del mod">
          <ac:chgData name="Anastasiya Maloichik" userId="07f463ed6c57a531" providerId="Windows Live" clId="Web-{0C87AC4F-43C4-4F79-A6C3-535E8A21D5B2}" dt="2023-01-03T21:08:31.576" v="54"/>
          <ac:spMkLst>
            <pc:docMk/>
            <pc:sldMk cId="685681062" sldId="282"/>
            <ac:spMk id="2" creationId="{FD5E8954-9BCB-7FD9-A210-38DC54382D45}"/>
          </ac:spMkLst>
        </pc:spChg>
        <pc:spChg chg="del">
          <ac:chgData name="Anastasiya Maloichik" userId="07f463ed6c57a531" providerId="Windows Live" clId="Web-{0C87AC4F-43C4-4F79-A6C3-535E8A21D5B2}" dt="2023-01-03T21:08:47.279" v="60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Anastasiya Maloichik" userId="07f463ed6c57a531" providerId="Windows Live" clId="Web-{0C87AC4F-43C4-4F79-A6C3-535E8A21D5B2}" dt="2023-01-03T21:08:38.779" v="57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Anastasiya Maloichik" userId="07f463ed6c57a531" providerId="Windows Live" clId="Web-{0C87AC4F-43C4-4F79-A6C3-535E8A21D5B2}" dt="2023-01-03T21:08:34.029" v="55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Anastasiya Maloichik" userId="07f463ed6c57a531" providerId="Windows Live" clId="Web-{0C87AC4F-43C4-4F79-A6C3-535E8A21D5B2}" dt="2023-01-03T21:08:35.763" v="56"/>
          <ac:spMkLst>
            <pc:docMk/>
            <pc:sldMk cId="685681062" sldId="282"/>
            <ac:spMk id="7" creationId="{F2138E34-6D7A-32BA-AB30-B30AC3CBAE9F}"/>
          </ac:spMkLst>
        </pc:spChg>
        <pc:spChg chg="add del mod">
          <ac:chgData name="Anastasiya Maloichik" userId="07f463ed6c57a531" providerId="Windows Live" clId="Web-{0C87AC4F-43C4-4F79-A6C3-535E8A21D5B2}" dt="2023-01-03T21:08:41.826" v="58"/>
          <ac:spMkLst>
            <pc:docMk/>
            <pc:sldMk cId="685681062" sldId="282"/>
            <ac:spMk id="9" creationId="{8EA99AEA-E16A-EAB7-5B84-97CC5AD1B20C}"/>
          </ac:spMkLst>
        </pc:spChg>
        <pc:spChg chg="add del mod">
          <ac:chgData name="Anastasiya Maloichik" userId="07f463ed6c57a531" providerId="Windows Live" clId="Web-{0C87AC4F-43C4-4F79-A6C3-535E8A21D5B2}" dt="2023-01-03T21:08:44.826" v="59"/>
          <ac:spMkLst>
            <pc:docMk/>
            <pc:sldMk cId="685681062" sldId="282"/>
            <ac:spMk id="11" creationId="{3E7040DC-8852-C453-12AE-86C24EC54625}"/>
          </ac:spMkLst>
        </pc:spChg>
        <pc:spChg chg="add del mod">
          <ac:chgData name="Anastasiya Maloichik" userId="07f463ed6c57a531" providerId="Windows Live" clId="Web-{0C87AC4F-43C4-4F79-A6C3-535E8A21D5B2}" dt="2023-01-03T21:08:49.311" v="61"/>
          <ac:spMkLst>
            <pc:docMk/>
            <pc:sldMk cId="685681062" sldId="282"/>
            <ac:spMk id="13" creationId="{36856473-A28F-6DA1-C5A9-68252BE9ECF4}"/>
          </ac:spMkLst>
        </pc:spChg>
        <pc:spChg chg="add del mod">
          <ac:chgData name="Anastasiya Maloichik" userId="07f463ed6c57a531" providerId="Windows Live" clId="Web-{0C87AC4F-43C4-4F79-A6C3-535E8A21D5B2}" dt="2023-01-03T21:10:35.205" v="72"/>
          <ac:spMkLst>
            <pc:docMk/>
            <pc:sldMk cId="685681062" sldId="282"/>
            <ac:spMk id="15" creationId="{11D323F1-2189-A355-8FE3-3E790ADB8AD3}"/>
          </ac:spMkLst>
        </pc:spChg>
        <pc:spChg chg="add mod">
          <ac:chgData name="Anastasiya Maloichik" userId="07f463ed6c57a531" providerId="Windows Live" clId="Web-{0C87AC4F-43C4-4F79-A6C3-535E8A21D5B2}" dt="2023-01-03T21:54:18.310" v="343" actId="1076"/>
          <ac:spMkLst>
            <pc:docMk/>
            <pc:sldMk cId="685681062" sldId="282"/>
            <ac:spMk id="17" creationId="{E921768F-07DF-3FFD-C1C0-13FE5DD3D04C}"/>
          </ac:spMkLst>
        </pc:spChg>
        <pc:spChg chg="add del mod">
          <ac:chgData name="Anastasiya Maloichik" userId="07f463ed6c57a531" providerId="Windows Live" clId="Web-{0C87AC4F-43C4-4F79-A6C3-535E8A21D5B2}" dt="2023-01-03T21:10:42.221" v="75"/>
          <ac:spMkLst>
            <pc:docMk/>
            <pc:sldMk cId="685681062" sldId="282"/>
            <ac:spMk id="19" creationId="{19DFB8D9-7EFF-B6C4-4060-A99F8BAC160A}"/>
          </ac:spMkLst>
        </pc:spChg>
        <pc:spChg chg="add mod">
          <ac:chgData name="Anastasiya Maloichik" userId="07f463ed6c57a531" providerId="Windows Live" clId="Web-{0C87AC4F-43C4-4F79-A6C3-535E8A21D5B2}" dt="2023-01-03T21:10:59.565" v="83" actId="20577"/>
          <ac:spMkLst>
            <pc:docMk/>
            <pc:sldMk cId="685681062" sldId="282"/>
            <ac:spMk id="20" creationId="{84F0C4EB-163E-CBC0-8314-C68140255B26}"/>
          </ac:spMkLst>
        </pc:spChg>
      </pc:sldChg>
      <pc:sldChg chg="del">
        <pc:chgData name="Anastasiya Maloichik" userId="07f463ed6c57a531" providerId="Windows Live" clId="Web-{0C87AC4F-43C4-4F79-A6C3-535E8A21D5B2}" dt="2023-01-03T21:50:22.894" v="327"/>
        <pc:sldMkLst>
          <pc:docMk/>
          <pc:sldMk cId="2886474736" sldId="284"/>
        </pc:sldMkLst>
      </pc:sldChg>
      <pc:sldChg chg="addSp delSp modSp">
        <pc:chgData name="Anastasiya Maloichik" userId="07f463ed6c57a531" providerId="Windows Live" clId="Web-{0C87AC4F-43C4-4F79-A6C3-535E8A21D5B2}" dt="2023-01-03T21:41:53.012" v="220"/>
        <pc:sldMkLst>
          <pc:docMk/>
          <pc:sldMk cId="2011930182" sldId="285"/>
        </pc:sldMkLst>
        <pc:spChg chg="del mod">
          <ac:chgData name="Anastasiya Maloichik" userId="07f463ed6c57a531" providerId="Windows Live" clId="Web-{0C87AC4F-43C4-4F79-A6C3-535E8A21D5B2}" dt="2023-01-03T21:31:51.787" v="150"/>
          <ac:spMkLst>
            <pc:docMk/>
            <pc:sldMk cId="2011930182" sldId="285"/>
            <ac:spMk id="2" creationId="{B2AF69D5-AD7B-521D-22B1-50D8A24356AC}"/>
          </ac:spMkLst>
        </pc:spChg>
        <pc:spChg chg="mod">
          <ac:chgData name="Anastasiya Maloichik" userId="07f463ed6c57a531" providerId="Windows Live" clId="Web-{0C87AC4F-43C4-4F79-A6C3-535E8A21D5B2}" dt="2023-01-03T21:36:20.766" v="182" actId="20577"/>
          <ac:spMkLst>
            <pc:docMk/>
            <pc:sldMk cId="2011930182" sldId="285"/>
            <ac:spMk id="4" creationId="{77C09F16-6D23-666F-6800-8FC697831948}"/>
          </ac:spMkLst>
        </pc:spChg>
        <pc:spChg chg="del">
          <ac:chgData name="Anastasiya Maloichik" userId="07f463ed6c57a531" providerId="Windows Live" clId="Web-{0C87AC4F-43C4-4F79-A6C3-535E8A21D5B2}" dt="2023-01-03T21:32:04.912" v="157"/>
          <ac:spMkLst>
            <pc:docMk/>
            <pc:sldMk cId="2011930182" sldId="285"/>
            <ac:spMk id="5" creationId="{91128191-45A5-DEA1-F978-421F83D5E664}"/>
          </ac:spMkLst>
        </pc:spChg>
        <pc:spChg chg="mod">
          <ac:chgData name="Anastasiya Maloichik" userId="07f463ed6c57a531" providerId="Windows Live" clId="Web-{0C87AC4F-43C4-4F79-A6C3-535E8A21D5B2}" dt="2023-01-03T21:39:44.648" v="210" actId="14100"/>
          <ac:spMkLst>
            <pc:docMk/>
            <pc:sldMk cId="2011930182" sldId="285"/>
            <ac:spMk id="6" creationId="{EEF6A845-F328-1053-A365-3DA9CBAF9BA4}"/>
          </ac:spMkLst>
        </pc:spChg>
        <pc:spChg chg="add del mod">
          <ac:chgData name="Anastasiya Maloichik" userId="07f463ed6c57a531" providerId="Windows Live" clId="Web-{0C87AC4F-43C4-4F79-A6C3-535E8A21D5B2}" dt="2023-01-03T21:31:52.740" v="151"/>
          <ac:spMkLst>
            <pc:docMk/>
            <pc:sldMk cId="2011930182" sldId="285"/>
            <ac:spMk id="7" creationId="{C32E7277-DC3D-507E-5267-ACCC9CF8A5D2}"/>
          </ac:spMkLst>
        </pc:spChg>
        <pc:spChg chg="del mod">
          <ac:chgData name="Anastasiya Maloichik" userId="07f463ed6c57a531" providerId="Windows Live" clId="Web-{0C87AC4F-43C4-4F79-A6C3-535E8A21D5B2}" dt="2023-01-03T21:39:13.804" v="200"/>
          <ac:spMkLst>
            <pc:docMk/>
            <pc:sldMk cId="2011930182" sldId="285"/>
            <ac:spMk id="8" creationId="{F46AF003-A457-D7E6-F39B-1A85A426A3E5}"/>
          </ac:spMkLst>
        </pc:spChg>
        <pc:spChg chg="mod">
          <ac:chgData name="Anastasiya Maloichik" userId="07f463ed6c57a531" providerId="Windows Live" clId="Web-{0C87AC4F-43C4-4F79-A6C3-535E8A21D5B2}" dt="2023-01-03T21:40:17.681" v="216" actId="20577"/>
          <ac:spMkLst>
            <pc:docMk/>
            <pc:sldMk cId="2011930182" sldId="285"/>
            <ac:spMk id="9" creationId="{0A413FDF-11CF-6B9B-871F-ED1ED06E76B9}"/>
          </ac:spMkLst>
        </pc:spChg>
        <pc:spChg chg="del">
          <ac:chgData name="Anastasiya Maloichik" userId="07f463ed6c57a531" providerId="Windows Live" clId="Web-{0C87AC4F-43C4-4F79-A6C3-535E8A21D5B2}" dt="2023-01-03T21:39:18.522" v="202"/>
          <ac:spMkLst>
            <pc:docMk/>
            <pc:sldMk cId="2011930182" sldId="285"/>
            <ac:spMk id="11" creationId="{B3CED26D-9022-0D83-FB0D-E3471E6F7ECE}"/>
          </ac:spMkLst>
        </pc:spChg>
        <pc:spChg chg="del">
          <ac:chgData name="Anastasiya Maloichik" userId="07f463ed6c57a531" providerId="Windows Live" clId="Web-{0C87AC4F-43C4-4F79-A6C3-535E8A21D5B2}" dt="2023-01-03T21:31:58.381" v="155"/>
          <ac:spMkLst>
            <pc:docMk/>
            <pc:sldMk cId="2011930182" sldId="285"/>
            <ac:spMk id="12" creationId="{518301B7-15C5-E184-096F-BF82F42163C2}"/>
          </ac:spMkLst>
        </pc:spChg>
        <pc:spChg chg="add del mod">
          <ac:chgData name="Anastasiya Maloichik" userId="07f463ed6c57a531" providerId="Windows Live" clId="Web-{0C87AC4F-43C4-4F79-A6C3-535E8A21D5B2}" dt="2023-01-03T21:31:54.365" v="152"/>
          <ac:spMkLst>
            <pc:docMk/>
            <pc:sldMk cId="2011930182" sldId="285"/>
            <ac:spMk id="13" creationId="{8960789D-A9A7-0FBA-8863-6D0D8651BEAD}"/>
          </ac:spMkLst>
        </pc:spChg>
        <pc:spChg chg="del">
          <ac:chgData name="Anastasiya Maloichik" userId="07f463ed6c57a531" providerId="Windows Live" clId="Web-{0C87AC4F-43C4-4F79-A6C3-535E8A21D5B2}" dt="2023-01-03T21:32:06.569" v="158"/>
          <ac:spMkLst>
            <pc:docMk/>
            <pc:sldMk cId="2011930182" sldId="285"/>
            <ac:spMk id="14" creationId="{DD57FB11-65D1-6B1C-8D88-F932BF765A7C}"/>
          </ac:spMkLst>
        </pc:spChg>
        <pc:spChg chg="add del mod">
          <ac:chgData name="Anastasiya Maloichik" userId="07f463ed6c57a531" providerId="Windows Live" clId="Web-{0C87AC4F-43C4-4F79-A6C3-535E8A21D5B2}" dt="2023-01-03T21:31:57.475" v="154"/>
          <ac:spMkLst>
            <pc:docMk/>
            <pc:sldMk cId="2011930182" sldId="285"/>
            <ac:spMk id="17" creationId="{355B2A7A-FF22-BA7D-8004-5E9DAA739035}"/>
          </ac:spMkLst>
        </pc:spChg>
        <pc:spChg chg="add del mod">
          <ac:chgData name="Anastasiya Maloichik" userId="07f463ed6c57a531" providerId="Windows Live" clId="Web-{0C87AC4F-43C4-4F79-A6C3-535E8A21D5B2}" dt="2023-01-03T21:32:02.772" v="156"/>
          <ac:spMkLst>
            <pc:docMk/>
            <pc:sldMk cId="2011930182" sldId="285"/>
            <ac:spMk id="21" creationId="{0385B2DA-5153-8A89-CC74-938B9C4A9D19}"/>
          </ac:spMkLst>
        </pc:spChg>
        <pc:spChg chg="add del mod">
          <ac:chgData name="Anastasiya Maloichik" userId="07f463ed6c57a531" providerId="Windows Live" clId="Web-{0C87AC4F-43C4-4F79-A6C3-535E8A21D5B2}" dt="2023-01-03T21:32:07.819" v="159"/>
          <ac:spMkLst>
            <pc:docMk/>
            <pc:sldMk cId="2011930182" sldId="285"/>
            <ac:spMk id="24" creationId="{654E3292-C954-7C0E-8322-7489F20DB771}"/>
          </ac:spMkLst>
        </pc:spChg>
        <pc:spChg chg="add del mod">
          <ac:chgData name="Anastasiya Maloichik" userId="07f463ed6c57a531" providerId="Windows Live" clId="Web-{0C87AC4F-43C4-4F79-A6C3-535E8A21D5B2}" dt="2023-01-03T21:32:09.866" v="160"/>
          <ac:spMkLst>
            <pc:docMk/>
            <pc:sldMk cId="2011930182" sldId="285"/>
            <ac:spMk id="26" creationId="{4ECDA6B8-309F-8991-97AB-717398412E2C}"/>
          </ac:spMkLst>
        </pc:spChg>
        <pc:spChg chg="add del mod">
          <ac:chgData name="Anastasiya Maloichik" userId="07f463ed6c57a531" providerId="Windows Live" clId="Web-{0C87AC4F-43C4-4F79-A6C3-535E8A21D5B2}" dt="2023-01-03T21:36:27.688" v="184"/>
          <ac:spMkLst>
            <pc:docMk/>
            <pc:sldMk cId="2011930182" sldId="285"/>
            <ac:spMk id="28" creationId="{9EEA7E9A-FA26-D0DA-C46C-735E8FB93F6A}"/>
          </ac:spMkLst>
        </pc:spChg>
        <pc:spChg chg="add del mod">
          <ac:chgData name="Anastasiya Maloichik" userId="07f463ed6c57a531" providerId="Windows Live" clId="Web-{0C87AC4F-43C4-4F79-A6C3-535E8A21D5B2}" dt="2023-01-03T21:38:52.772" v="186"/>
          <ac:spMkLst>
            <pc:docMk/>
            <pc:sldMk cId="2011930182" sldId="285"/>
            <ac:spMk id="31" creationId="{25411AA8-84A8-4F0F-08E0-8A60F1FF1BE8}"/>
          </ac:spMkLst>
        </pc:spChg>
        <pc:spChg chg="add del mod">
          <ac:chgData name="Anastasiya Maloichik" userId="07f463ed6c57a531" providerId="Windows Live" clId="Web-{0C87AC4F-43C4-4F79-A6C3-535E8A21D5B2}" dt="2023-01-03T21:39:16.288" v="201"/>
          <ac:spMkLst>
            <pc:docMk/>
            <pc:sldMk cId="2011930182" sldId="285"/>
            <ac:spMk id="34" creationId="{40B2D642-1FBF-2CAC-03B9-9F8EB2A4B026}"/>
          </ac:spMkLst>
        </pc:spChg>
        <pc:spChg chg="add del mod">
          <ac:chgData name="Anastasiya Maloichik" userId="07f463ed6c57a531" providerId="Windows Live" clId="Web-{0C87AC4F-43C4-4F79-A6C3-535E8A21D5B2}" dt="2023-01-03T21:39:20.210" v="203"/>
          <ac:spMkLst>
            <pc:docMk/>
            <pc:sldMk cId="2011930182" sldId="285"/>
            <ac:spMk id="36" creationId="{F29134F9-E041-7AB9-9D6A-41C2A298BF17}"/>
          </ac:spMkLst>
        </pc:spChg>
        <pc:spChg chg="add del mod">
          <ac:chgData name="Anastasiya Maloichik" userId="07f463ed6c57a531" providerId="Windows Live" clId="Web-{0C87AC4F-43C4-4F79-A6C3-535E8A21D5B2}" dt="2023-01-03T21:41:20.964" v="218"/>
          <ac:spMkLst>
            <pc:docMk/>
            <pc:sldMk cId="2011930182" sldId="285"/>
            <ac:spMk id="38" creationId="{9A1C0B78-4162-2D17-7A33-3791FC502A70}"/>
          </ac:spMkLst>
        </pc:spChg>
        <pc:spChg chg="del">
          <ac:chgData name="Anastasiya Maloichik" userId="07f463ed6c57a531" providerId="Windows Live" clId="Web-{0C87AC4F-43C4-4F79-A6C3-535E8A21D5B2}" dt="2023-01-03T21:32:16.772" v="161"/>
          <ac:spMkLst>
            <pc:docMk/>
            <pc:sldMk cId="2011930182" sldId="285"/>
            <ac:spMk id="73" creationId="{253AA363-0A91-5CE9-7764-DD7813D6BF70}"/>
          </ac:spMkLst>
        </pc:spChg>
        <pc:picChg chg="del">
          <ac:chgData name="Anastasiya Maloichik" userId="07f463ed6c57a531" providerId="Windows Live" clId="Web-{0C87AC4F-43C4-4F79-A6C3-535E8A21D5B2}" dt="2023-01-03T21:31:49.521" v="148"/>
          <ac:picMkLst>
            <pc:docMk/>
            <pc:sldMk cId="2011930182" sldId="285"/>
            <ac:picMk id="16" creationId="{53DF829E-A1C4-421E-3B50-ABC29F74AD7E}"/>
          </ac:picMkLst>
        </pc:picChg>
        <pc:picChg chg="del">
          <ac:chgData name="Anastasiya Maloichik" userId="07f463ed6c57a531" providerId="Windows Live" clId="Web-{0C87AC4F-43C4-4F79-A6C3-535E8A21D5B2}" dt="2023-01-03T21:36:23.688" v="183"/>
          <ac:picMkLst>
            <pc:docMk/>
            <pc:sldMk cId="2011930182" sldId="285"/>
            <ac:picMk id="18" creationId="{E5C9C66F-AADD-4ED0-1C1D-B85BA2731ECA}"/>
          </ac:picMkLst>
        </pc:picChg>
        <pc:picChg chg="del">
          <ac:chgData name="Anastasiya Maloichik" userId="07f463ed6c57a531" providerId="Windows Live" clId="Web-{0C87AC4F-43C4-4F79-A6C3-535E8A21D5B2}" dt="2023-01-03T21:41:17.371" v="217"/>
          <ac:picMkLst>
            <pc:docMk/>
            <pc:sldMk cId="2011930182" sldId="285"/>
            <ac:picMk id="20" creationId="{886BA800-53E3-4B2D-1E62-F03543D34994}"/>
          </ac:picMkLst>
        </pc:picChg>
        <pc:picChg chg="del">
          <ac:chgData name="Anastasiya Maloichik" userId="07f463ed6c57a531" providerId="Windows Live" clId="Web-{0C87AC4F-43C4-4F79-A6C3-535E8A21D5B2}" dt="2023-01-03T21:31:55.896" v="153"/>
          <ac:picMkLst>
            <pc:docMk/>
            <pc:sldMk cId="2011930182" sldId="285"/>
            <ac:picMk id="22" creationId="{CF9A94E1-4A49-F134-498B-3886D8C21B47}"/>
          </ac:picMkLst>
        </pc:picChg>
        <pc:picChg chg="add del mod ord modCrop">
          <ac:chgData name="Anastasiya Maloichik" userId="07f463ed6c57a531" providerId="Windows Live" clId="Web-{0C87AC4F-43C4-4F79-A6C3-535E8A21D5B2}" dt="2023-01-03T21:36:32.423" v="185"/>
          <ac:picMkLst>
            <pc:docMk/>
            <pc:sldMk cId="2011930182" sldId="285"/>
            <ac:picMk id="29" creationId="{EB34AF74-5248-33B0-1B92-F67389CF7B53}"/>
          </ac:picMkLst>
        </pc:picChg>
        <pc:picChg chg="add mod ord modCrop">
          <ac:chgData name="Anastasiya Maloichik" userId="07f463ed6c57a531" providerId="Windows Live" clId="Web-{0C87AC4F-43C4-4F79-A6C3-535E8A21D5B2}" dt="2023-01-03T21:41:53.012" v="220"/>
          <ac:picMkLst>
            <pc:docMk/>
            <pc:sldMk cId="2011930182" sldId="285"/>
            <ac:picMk id="32" creationId="{FEA7E74C-2660-CF37-9EBB-A3C07641B4D2}"/>
          </ac:picMkLst>
        </pc:picChg>
        <pc:picChg chg="add mod ord modCrop">
          <ac:chgData name="Anastasiya Maloichik" userId="07f463ed6c57a531" providerId="Windows Live" clId="Web-{0C87AC4F-43C4-4F79-A6C3-535E8A21D5B2}" dt="2023-01-03T21:41:20.964" v="218"/>
          <ac:picMkLst>
            <pc:docMk/>
            <pc:sldMk cId="2011930182" sldId="285"/>
            <ac:picMk id="39" creationId="{DEBE9516-A2FE-C4DC-6815-15FA42ECC112}"/>
          </ac:picMkLst>
        </pc:picChg>
      </pc:sldChg>
      <pc:sldChg chg="del">
        <pc:chgData name="Anastasiya Maloichik" userId="07f463ed6c57a531" providerId="Windows Live" clId="Web-{0C87AC4F-43C4-4F79-A6C3-535E8A21D5B2}" dt="2023-01-03T21:31:43.505" v="147"/>
        <pc:sldMkLst>
          <pc:docMk/>
          <pc:sldMk cId="2452269796" sldId="287"/>
        </pc:sldMkLst>
      </pc:sldChg>
      <pc:sldChg chg="del">
        <pc:chgData name="Anastasiya Maloichik" userId="07f463ed6c57a531" providerId="Windows Live" clId="Web-{0C87AC4F-43C4-4F79-A6C3-535E8A21D5B2}" dt="2023-01-03T21:31:39.646" v="146"/>
        <pc:sldMkLst>
          <pc:docMk/>
          <pc:sldMk cId="1600494506" sldId="288"/>
        </pc:sldMkLst>
      </pc:sldChg>
      <pc:sldChg chg="del">
        <pc:chgData name="Anastasiya Maloichik" userId="07f463ed6c57a531" providerId="Windows Live" clId="Web-{0C87AC4F-43C4-4F79-A6C3-535E8A21D5B2}" dt="2023-01-03T21:31:38.724" v="145"/>
        <pc:sldMkLst>
          <pc:docMk/>
          <pc:sldMk cId="2502887943" sldId="289"/>
        </pc:sldMkLst>
      </pc:sldChg>
      <pc:sldChg chg="addSp delSp modSp ord">
        <pc:chgData name="Anastasiya Maloichik" userId="07f463ed6c57a531" providerId="Windows Live" clId="Web-{0C87AC4F-43C4-4F79-A6C3-535E8A21D5B2}" dt="2023-01-03T21:52:08.008" v="336" actId="1076"/>
        <pc:sldMkLst>
          <pc:docMk/>
          <pc:sldMk cId="3170280394" sldId="290"/>
        </pc:sldMkLst>
        <pc:spChg chg="mod">
          <ac:chgData name="Anastasiya Maloichik" userId="07f463ed6c57a531" providerId="Windows Live" clId="Web-{0C87AC4F-43C4-4F79-A6C3-535E8A21D5B2}" dt="2023-01-03T21:52:01.711" v="335" actId="1076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Anastasiya Maloichik" userId="07f463ed6c57a531" providerId="Windows Live" clId="Web-{0C87AC4F-43C4-4F79-A6C3-535E8A21D5B2}" dt="2023-01-03T21:29:37.220" v="130"/>
          <ac:spMkLst>
            <pc:docMk/>
            <pc:sldMk cId="3170280394" sldId="290"/>
            <ac:spMk id="4" creationId="{B8BFE9E5-3F6C-34FA-B621-F16F6E3AB707}"/>
          </ac:spMkLst>
        </pc:spChg>
        <pc:spChg chg="add del mod">
          <ac:chgData name="Anastasiya Maloichik" userId="07f463ed6c57a531" providerId="Windows Live" clId="Web-{0C87AC4F-43C4-4F79-A6C3-535E8A21D5B2}" dt="2023-01-03T21:29:25.954" v="125"/>
          <ac:spMkLst>
            <pc:docMk/>
            <pc:sldMk cId="3170280394" sldId="290"/>
            <ac:spMk id="6" creationId="{6A28E7C9-50A8-3D38-2770-C12575B50DEB}"/>
          </ac:spMkLst>
        </pc:spChg>
        <pc:spChg chg="add del mod">
          <ac:chgData name="Anastasiya Maloichik" userId="07f463ed6c57a531" providerId="Windows Live" clId="Web-{0C87AC4F-43C4-4F79-A6C3-535E8A21D5B2}" dt="2023-01-03T21:29:28.719" v="127"/>
          <ac:spMkLst>
            <pc:docMk/>
            <pc:sldMk cId="3170280394" sldId="290"/>
            <ac:spMk id="8" creationId="{DC25B9DF-7365-2949-FE49-D455189F81FD}"/>
          </ac:spMkLst>
        </pc:spChg>
        <pc:spChg chg="add del mod">
          <ac:chgData name="Anastasiya Maloichik" userId="07f463ed6c57a531" providerId="Windows Live" clId="Web-{0C87AC4F-43C4-4F79-A6C3-535E8A21D5B2}" dt="2023-01-03T21:29:27.376" v="126"/>
          <ac:spMkLst>
            <pc:docMk/>
            <pc:sldMk cId="3170280394" sldId="290"/>
            <ac:spMk id="10" creationId="{6FA3499F-051D-D088-BEB9-A691BC776262}"/>
          </ac:spMkLst>
        </pc:spChg>
        <pc:spChg chg="del mod">
          <ac:chgData name="Anastasiya Maloichik" userId="07f463ed6c57a531" providerId="Windows Live" clId="Web-{0C87AC4F-43C4-4F79-A6C3-535E8A21D5B2}" dt="2023-01-03T21:29:19.313" v="121"/>
          <ac:spMkLst>
            <pc:docMk/>
            <pc:sldMk cId="3170280394" sldId="290"/>
            <ac:spMk id="11" creationId="{A2C39DD0-CD86-2929-7808-58D17FC2C0A6}"/>
          </ac:spMkLst>
        </pc:spChg>
        <pc:spChg chg="del">
          <ac:chgData name="Anastasiya Maloichik" userId="07f463ed6c57a531" providerId="Windows Live" clId="Web-{0C87AC4F-43C4-4F79-A6C3-535E8A21D5B2}" dt="2023-01-03T21:29:24.329" v="124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Anastasiya Maloichik" userId="07f463ed6c57a531" providerId="Windows Live" clId="Web-{0C87AC4F-43C4-4F79-A6C3-535E8A21D5B2}" dt="2023-01-03T21:29:22.110" v="123"/>
          <ac:spMkLst>
            <pc:docMk/>
            <pc:sldMk cId="3170280394" sldId="290"/>
            <ac:spMk id="13" creationId="{F618F075-837C-1005-19D6-8DC90759CD53}"/>
          </ac:spMkLst>
        </pc:spChg>
        <pc:spChg chg="del">
          <ac:chgData name="Anastasiya Maloichik" userId="07f463ed6c57a531" providerId="Windows Live" clId="Web-{0C87AC4F-43C4-4F79-A6C3-535E8A21D5B2}" dt="2023-01-03T21:29:20.782" v="122"/>
          <ac:spMkLst>
            <pc:docMk/>
            <pc:sldMk cId="3170280394" sldId="290"/>
            <ac:spMk id="14" creationId="{DD1D0BF9-FCAA-67DA-79AB-E6E7E6D2B6A1}"/>
          </ac:spMkLst>
        </pc:spChg>
        <pc:spChg chg="add mod">
          <ac:chgData name="Anastasiya Maloichik" userId="07f463ed6c57a531" providerId="Windows Live" clId="Web-{0C87AC4F-43C4-4F79-A6C3-535E8A21D5B2}" dt="2023-01-03T21:52:08.008" v="336" actId="1076"/>
          <ac:spMkLst>
            <pc:docMk/>
            <pc:sldMk cId="3170280394" sldId="290"/>
            <ac:spMk id="16" creationId="{C2F34283-DE61-314B-245B-AC54E9051E4E}"/>
          </ac:spMkLst>
        </pc:spChg>
      </pc:sldChg>
      <pc:sldChg chg="del">
        <pc:chgData name="Anastasiya Maloichik" userId="07f463ed6c57a531" providerId="Windows Live" clId="Web-{0C87AC4F-43C4-4F79-A6C3-535E8A21D5B2}" dt="2023-01-03T21:31:37.380" v="144"/>
        <pc:sldMkLst>
          <pc:docMk/>
          <pc:sldMk cId="249904479" sldId="291"/>
        </pc:sldMkLst>
      </pc:sldChg>
      <pc:sldChg chg="addSp delSp modSp ord">
        <pc:chgData name="Anastasiya Maloichik" userId="07f463ed6c57a531" providerId="Windows Live" clId="Web-{0C87AC4F-43C4-4F79-A6C3-535E8A21D5B2}" dt="2023-01-03T21:50:09.535" v="326" actId="1076"/>
        <pc:sldMkLst>
          <pc:docMk/>
          <pc:sldMk cId="94818171" sldId="292"/>
        </pc:sldMkLst>
        <pc:spChg chg="del">
          <ac:chgData name="Anastasiya Maloichik" userId="07f463ed6c57a531" providerId="Windows Live" clId="Web-{0C87AC4F-43C4-4F79-A6C3-535E8A21D5B2}" dt="2023-01-03T21:44:45.726" v="248"/>
          <ac:spMkLst>
            <pc:docMk/>
            <pc:sldMk cId="94818171" sldId="292"/>
            <ac:spMk id="2" creationId="{B83F7D2E-080D-DBDD-73C4-3C38A2B77908}"/>
          </ac:spMkLst>
        </pc:spChg>
        <pc:spChg chg="del">
          <ac:chgData name="Anastasiya Maloichik" userId="07f463ed6c57a531" providerId="Windows Live" clId="Web-{0C87AC4F-43C4-4F79-A6C3-535E8A21D5B2}" dt="2023-01-03T21:45:03.789" v="250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Anastasiya Maloichik" userId="07f463ed6c57a531" providerId="Windows Live" clId="Web-{0C87AC4F-43C4-4F79-A6C3-535E8A21D5B2}" dt="2023-01-03T21:45:06.227" v="251"/>
          <ac:spMkLst>
            <pc:docMk/>
            <pc:sldMk cId="94818171" sldId="292"/>
            <ac:spMk id="4" creationId="{D5BA2433-990B-A170-369A-3DF4A9B33BFA}"/>
          </ac:spMkLst>
        </pc:spChg>
        <pc:spChg chg="add del mod">
          <ac:chgData name="Anastasiya Maloichik" userId="07f463ed6c57a531" providerId="Windows Live" clId="Web-{0C87AC4F-43C4-4F79-A6C3-535E8A21D5B2}" dt="2023-01-03T21:44:50.195" v="249"/>
          <ac:spMkLst>
            <pc:docMk/>
            <pc:sldMk cId="94818171" sldId="292"/>
            <ac:spMk id="7" creationId="{262889B1-96D5-7DD9-B3CF-9860490ECC8F}"/>
          </ac:spMkLst>
        </pc:spChg>
        <pc:spChg chg="add del mod">
          <ac:chgData name="Anastasiya Maloichik" userId="07f463ed6c57a531" providerId="Windows Live" clId="Web-{0C87AC4F-43C4-4F79-A6C3-535E8A21D5B2}" dt="2023-01-03T21:45:15.837" v="254"/>
          <ac:spMkLst>
            <pc:docMk/>
            <pc:sldMk cId="94818171" sldId="292"/>
            <ac:spMk id="9" creationId="{69C31344-B79F-1BF3-4555-45C115EF2C9B}"/>
          </ac:spMkLst>
        </pc:spChg>
        <pc:spChg chg="add del mod">
          <ac:chgData name="Anastasiya Maloichik" userId="07f463ed6c57a531" providerId="Windows Live" clId="Web-{0C87AC4F-43C4-4F79-A6C3-535E8A21D5B2}" dt="2023-01-03T21:46:42.480" v="270"/>
          <ac:spMkLst>
            <pc:docMk/>
            <pc:sldMk cId="94818171" sldId="292"/>
            <ac:spMk id="20" creationId="{A1225818-7D0E-3034-7D50-A3D2CA711278}"/>
          </ac:spMkLst>
        </pc:spChg>
        <pc:spChg chg="add mod">
          <ac:chgData name="Anastasiya Maloichik" userId="07f463ed6c57a531" providerId="Windows Live" clId="Web-{0C87AC4F-43C4-4F79-A6C3-535E8A21D5B2}" dt="2023-01-03T21:50:04.628" v="325" actId="1076"/>
          <ac:spMkLst>
            <pc:docMk/>
            <pc:sldMk cId="94818171" sldId="292"/>
            <ac:spMk id="22" creationId="{EBBE3510-571A-8C5C-2D97-0D20814C669A}"/>
          </ac:spMkLst>
        </pc:spChg>
        <pc:spChg chg="add del mod">
          <ac:chgData name="Anastasiya Maloichik" userId="07f463ed6c57a531" providerId="Windows Live" clId="Web-{0C87AC4F-43C4-4F79-A6C3-535E8A21D5B2}" dt="2023-01-03T21:47:51.326" v="290"/>
          <ac:spMkLst>
            <pc:docMk/>
            <pc:sldMk cId="94818171" sldId="292"/>
            <ac:spMk id="23" creationId="{C2BCDA96-C721-3379-429A-CB7B3DE709B3}"/>
          </ac:spMkLst>
        </pc:spChg>
        <pc:spChg chg="add mod">
          <ac:chgData name="Anastasiya Maloichik" userId="07f463ed6c57a531" providerId="Windows Live" clId="Web-{0C87AC4F-43C4-4F79-A6C3-535E8A21D5B2}" dt="2023-01-03T21:49:58.597" v="324" actId="1076"/>
          <ac:spMkLst>
            <pc:docMk/>
            <pc:sldMk cId="94818171" sldId="292"/>
            <ac:spMk id="24" creationId="{69A60E55-FC0E-7B02-05C4-A46159813D51}"/>
          </ac:spMkLst>
        </pc:spChg>
        <pc:spChg chg="add del mod">
          <ac:chgData name="Anastasiya Maloichik" userId="07f463ed6c57a531" providerId="Windows Live" clId="Web-{0C87AC4F-43C4-4F79-A6C3-535E8A21D5B2}" dt="2023-01-03T21:48:16.827" v="301"/>
          <ac:spMkLst>
            <pc:docMk/>
            <pc:sldMk cId="94818171" sldId="292"/>
            <ac:spMk id="25" creationId="{72EB940B-8357-D2BD-E84E-C06B8114CA6B}"/>
          </ac:spMkLst>
        </pc:spChg>
        <pc:spChg chg="add mod">
          <ac:chgData name="Anastasiya Maloichik" userId="07f463ed6c57a531" providerId="Windows Live" clId="Web-{0C87AC4F-43C4-4F79-A6C3-535E8A21D5B2}" dt="2023-01-03T21:50:09.535" v="326" actId="1076"/>
          <ac:spMkLst>
            <pc:docMk/>
            <pc:sldMk cId="94818171" sldId="292"/>
            <ac:spMk id="26" creationId="{A1363B45-7EF8-6A9D-241B-08F0525D785A}"/>
          </ac:spMkLst>
        </pc:spChg>
        <pc:graphicFrameChg chg="add del mod ord modGraphic">
          <ac:chgData name="Anastasiya Maloichik" userId="07f463ed6c57a531" providerId="Windows Live" clId="Web-{0C87AC4F-43C4-4F79-A6C3-535E8A21D5B2}" dt="2023-01-03T21:45:11.430" v="253"/>
          <ac:graphicFrameMkLst>
            <pc:docMk/>
            <pc:sldMk cId="94818171" sldId="292"/>
            <ac:graphicFrameMk id="10" creationId="{A85142EE-D6B7-1D7D-5C6F-282160929952}"/>
          </ac:graphicFrameMkLst>
        </pc:graphicFrameChg>
        <pc:picChg chg="add mod">
          <ac:chgData name="Anastasiya Maloichik" userId="07f463ed6c57a531" providerId="Windows Live" clId="Web-{0C87AC4F-43C4-4F79-A6C3-535E8A21D5B2}" dt="2023-01-03T21:49:38.049" v="322" actId="1076"/>
          <ac:picMkLst>
            <pc:docMk/>
            <pc:sldMk cId="94818171" sldId="292"/>
            <ac:picMk id="17" creationId="{F003292D-EF1A-2CA2-7297-A93A8805EF7E}"/>
          </ac:picMkLst>
        </pc:picChg>
        <pc:picChg chg="add mod">
          <ac:chgData name="Anastasiya Maloichik" userId="07f463ed6c57a531" providerId="Windows Live" clId="Web-{0C87AC4F-43C4-4F79-A6C3-535E8A21D5B2}" dt="2023-01-03T21:49:28.330" v="319" actId="1076"/>
          <ac:picMkLst>
            <pc:docMk/>
            <pc:sldMk cId="94818171" sldId="292"/>
            <ac:picMk id="18" creationId="{9E6DED5F-6615-9EBC-50C3-388AD3E861F8}"/>
          </ac:picMkLst>
        </pc:picChg>
        <pc:picChg chg="add mod">
          <ac:chgData name="Anastasiya Maloichik" userId="07f463ed6c57a531" providerId="Windows Live" clId="Web-{0C87AC4F-43C4-4F79-A6C3-535E8A21D5B2}" dt="2023-01-03T21:49:19.533" v="317" actId="1076"/>
          <ac:picMkLst>
            <pc:docMk/>
            <pc:sldMk cId="94818171" sldId="292"/>
            <ac:picMk id="19" creationId="{6CAAFC7A-2CEE-0D95-181F-E87095C0B199}"/>
          </ac:picMkLst>
        </pc:picChg>
      </pc:sldChg>
      <pc:sldChg chg="del">
        <pc:chgData name="Anastasiya Maloichik" userId="07f463ed6c57a531" providerId="Windows Live" clId="Web-{0C87AC4F-43C4-4F79-A6C3-535E8A21D5B2}" dt="2023-01-03T21:51:24.444" v="329"/>
        <pc:sldMkLst>
          <pc:docMk/>
          <pc:sldMk cId="1003962426" sldId="293"/>
        </pc:sldMkLst>
      </pc:sldChg>
      <pc:sldChg chg="new del">
        <pc:chgData name="Anastasiya Maloichik" userId="07f463ed6c57a531" providerId="Windows Live" clId="Web-{0C87AC4F-43C4-4F79-A6C3-535E8A21D5B2}" dt="2023-01-03T21:44:29.538" v="246"/>
        <pc:sldMkLst>
          <pc:docMk/>
          <pc:sldMk cId="403175683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проект</a:t>
            </a:r>
            <a:br>
              <a:rPr lang="en-US" dirty="0"/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9CF0C1-7ECC-F721-B7F2-B4281A5F9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2266ACC2-66AC-97C2-8AAB-795EA3DBF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" t="197" r="-671"/>
          <a:stretch/>
        </p:blipFill>
        <p:spPr>
          <a:xfrm>
            <a:off x="803664" y="826555"/>
            <a:ext cx="5835117" cy="4949023"/>
          </a:xfr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939" y="656415"/>
            <a:ext cx="8215200" cy="1920738"/>
          </a:xfrm>
        </p:spPr>
        <p:txBody>
          <a:bodyPr/>
          <a:lstStyle/>
          <a:p>
            <a:pPr algn="ctr"/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такое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frontend- и backend-</a:t>
            </a:r>
            <a:r>
              <a:rPr lang="en-US" dirty="0" err="1"/>
              <a:t>разработка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F34283-DE61-314B-245B-AC54E9051E4E}"/>
              </a:ext>
            </a:extLst>
          </p:cNvPr>
          <p:cNvSpPr txBox="1">
            <a:spLocks/>
          </p:cNvSpPr>
          <p:nvPr/>
        </p:nvSpPr>
        <p:spPr>
          <a:xfrm>
            <a:off x="3961013" y="3036628"/>
            <a:ext cx="7616483" cy="3364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>
              <a:buNone/>
            </a:pPr>
            <a:r>
              <a:rPr lang="en-US" sz="1500" b="1" dirty="0">
                <a:ea typeface="+mn-lt"/>
                <a:cs typeface="+mn-lt"/>
              </a:rPr>
              <a:t>Frontend-</a:t>
            </a:r>
            <a:r>
              <a:rPr lang="en-US" sz="1500" b="1" dirty="0" err="1">
                <a:ea typeface="+mn-lt"/>
                <a:cs typeface="+mn-lt"/>
              </a:rPr>
              <a:t>разработчик</a:t>
            </a:r>
            <a:r>
              <a:rPr lang="en-US" sz="1500" b="1" dirty="0">
                <a:ea typeface="+mn-lt"/>
                <a:cs typeface="+mn-lt"/>
              </a:rPr>
              <a:t>: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создает</a:t>
            </a:r>
            <a:r>
              <a:rPr lang="en-US" sz="1500" dirty="0">
                <a:ea typeface="+mn-lt"/>
                <a:cs typeface="+mn-lt"/>
              </a:rPr>
              <a:t> и </a:t>
            </a:r>
            <a:r>
              <a:rPr lang="en-US" sz="1500" dirty="0" err="1">
                <a:ea typeface="+mn-lt"/>
                <a:cs typeface="+mn-lt"/>
              </a:rPr>
              <a:t>верстает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динамические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интерфейсы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пишет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скрипты</a:t>
            </a:r>
            <a:r>
              <a:rPr lang="en-US" sz="1500" dirty="0">
                <a:ea typeface="+mn-lt"/>
                <a:cs typeface="+mn-lt"/>
              </a:rPr>
              <a:t>;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оптимизирует</a:t>
            </a:r>
            <a:r>
              <a:rPr lang="en-US" sz="1500" dirty="0">
                <a:ea typeface="+mn-lt"/>
                <a:cs typeface="+mn-lt"/>
              </a:rPr>
              <a:t> и </a:t>
            </a:r>
            <a:r>
              <a:rPr lang="en-US" sz="1500" dirty="0" err="1">
                <a:ea typeface="+mn-lt"/>
                <a:cs typeface="+mn-lt"/>
              </a:rPr>
              <a:t>расширяет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функции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кода</a:t>
            </a:r>
            <a:r>
              <a:rPr lang="en-US" sz="1500" dirty="0">
                <a:ea typeface="+mn-lt"/>
                <a:cs typeface="+mn-lt"/>
              </a:rPr>
              <a:t> — </a:t>
            </a:r>
            <a:r>
              <a:rPr lang="en-US" sz="1500" dirty="0" err="1">
                <a:ea typeface="+mn-lt"/>
                <a:cs typeface="+mn-lt"/>
              </a:rPr>
              <a:t>например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чтобы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страницы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загружались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быстрее</a:t>
            </a:r>
            <a:r>
              <a:rPr lang="en-US" sz="1500" dirty="0">
                <a:ea typeface="+mn-lt"/>
                <a:cs typeface="+mn-lt"/>
              </a:rPr>
              <a:t>;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передает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готовый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проект</a:t>
            </a:r>
            <a:r>
              <a:rPr lang="en-US" sz="1500" dirty="0">
                <a:ea typeface="+mn-lt"/>
                <a:cs typeface="+mn-lt"/>
              </a:rPr>
              <a:t> в backend </a:t>
            </a:r>
            <a:r>
              <a:rPr lang="en-US" sz="1500" dirty="0" err="1">
                <a:ea typeface="+mn-lt"/>
                <a:cs typeface="+mn-lt"/>
              </a:rPr>
              <a:t>для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реализации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серверной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стороны</a:t>
            </a:r>
            <a:r>
              <a:rPr lang="en-US" sz="1500" dirty="0">
                <a:ea typeface="+mn-lt"/>
                <a:cs typeface="+mn-lt"/>
              </a:rPr>
              <a:t>.</a:t>
            </a:r>
            <a:endParaRPr lang="en-US" dirty="0">
              <a:cs typeface="Sabon Next LT"/>
            </a:endParaRPr>
          </a:p>
          <a:p>
            <a:pPr marL="347345" indent="-347345">
              <a:buNone/>
            </a:pPr>
            <a:endParaRPr lang="en-US" sz="1500" dirty="0">
              <a:cs typeface="Sabon Next LT"/>
            </a:endParaRPr>
          </a:p>
          <a:p>
            <a:pPr marL="347345" indent="-347345">
              <a:buNone/>
            </a:pPr>
            <a:r>
              <a:rPr lang="en-US" sz="1500" b="1" dirty="0">
                <a:ea typeface="+mn-lt"/>
                <a:cs typeface="+mn-lt"/>
              </a:rPr>
              <a:t> Backend-разработчик: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работает</a:t>
            </a:r>
            <a:r>
              <a:rPr lang="en-US" sz="1500" dirty="0">
                <a:ea typeface="+mn-lt"/>
                <a:cs typeface="+mn-lt"/>
              </a:rPr>
              <a:t> с </a:t>
            </a:r>
            <a:r>
              <a:rPr lang="en-US" sz="1500" dirty="0" err="1">
                <a:ea typeface="+mn-lt"/>
                <a:cs typeface="+mn-lt"/>
              </a:rPr>
              <a:t>разными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базами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данных</a:t>
            </a:r>
            <a:r>
              <a:rPr lang="en-US" sz="1500" dirty="0">
                <a:ea typeface="+mn-lt"/>
                <a:cs typeface="+mn-lt"/>
              </a:rPr>
              <a:t> (SQLite, MySQL, MongoDB) и </a:t>
            </a:r>
            <a:r>
              <a:rPr lang="en-US" sz="1500" dirty="0" err="1">
                <a:ea typeface="+mn-lt"/>
                <a:cs typeface="+mn-lt"/>
              </a:rPr>
              <a:t>разными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серверами</a:t>
            </a:r>
            <a:r>
              <a:rPr lang="en-US" sz="1500" dirty="0">
                <a:ea typeface="+mn-lt"/>
                <a:cs typeface="+mn-lt"/>
              </a:rPr>
              <a:t> (Nginx, IIS и Apache);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программирует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</a:t>
            </a:r>
            <a:r>
              <a:rPr lang="en-US" sz="1500" dirty="0">
                <a:ea typeface="+mn-lt"/>
                <a:cs typeface="+mn-lt"/>
              </a:rPr>
              <a:t> Java, PHP, Python, C++ </a:t>
            </a:r>
            <a:r>
              <a:rPr lang="en-US" sz="1500" dirty="0" err="1">
                <a:ea typeface="+mn-lt"/>
                <a:cs typeface="+mn-lt"/>
              </a:rPr>
              <a:t>или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другом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языке</a:t>
            </a:r>
            <a:r>
              <a:rPr lang="en-US" sz="1500" dirty="0">
                <a:ea typeface="+mn-lt"/>
                <a:cs typeface="+mn-lt"/>
              </a:rPr>
              <a:t>;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создает</a:t>
            </a:r>
            <a:r>
              <a:rPr lang="en-US" sz="1500" dirty="0">
                <a:ea typeface="+mn-lt"/>
                <a:cs typeface="+mn-lt"/>
              </a:rPr>
              <a:t> API, </a:t>
            </a:r>
            <a:r>
              <a:rPr lang="en-US" sz="1500" dirty="0" err="1">
                <a:ea typeface="+mn-lt"/>
                <a:cs typeface="+mn-lt"/>
              </a:rPr>
              <a:t>через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которые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программы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взаимодействуют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друг</a:t>
            </a:r>
            <a:r>
              <a:rPr lang="en-US" sz="1500" dirty="0">
                <a:ea typeface="+mn-lt"/>
                <a:cs typeface="+mn-lt"/>
              </a:rPr>
              <a:t> с </a:t>
            </a:r>
            <a:r>
              <a:rPr lang="en-US" sz="1500" dirty="0" err="1">
                <a:ea typeface="+mn-lt"/>
                <a:cs typeface="+mn-lt"/>
              </a:rPr>
              <a:t>другом</a:t>
            </a:r>
            <a:r>
              <a:rPr lang="en-US" sz="1500" dirty="0">
                <a:ea typeface="+mn-lt"/>
                <a:cs typeface="+mn-lt"/>
              </a:rPr>
              <a:t>.</a:t>
            </a:r>
            <a:endParaRPr lang="en-US" dirty="0">
              <a:cs typeface="Sabon Next LT"/>
            </a:endParaRPr>
          </a:p>
          <a:p>
            <a:pPr marL="0" indent="0">
              <a:buNone/>
            </a:pPr>
            <a:endParaRPr lang="en-US" sz="15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537933"/>
            <a:ext cx="6766560" cy="768096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067" y="1718290"/>
            <a:ext cx="7450405" cy="46836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dirty="0">
                <a:ea typeface="+mn-lt"/>
                <a:cs typeface="+mn-lt"/>
              </a:rPr>
              <a:t>    </a:t>
            </a:r>
            <a:r>
              <a:rPr lang="en-US" sz="1600" dirty="0" err="1">
                <a:ea typeface="+mn-lt"/>
                <a:cs typeface="+mn-lt"/>
              </a:rPr>
              <a:t>Считается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что</a:t>
            </a:r>
            <a:r>
              <a:rPr lang="en-US" sz="1600" dirty="0">
                <a:ea typeface="+mn-lt"/>
                <a:cs typeface="+mn-lt"/>
              </a:rPr>
              <a:t> backend-</a:t>
            </a:r>
            <a:r>
              <a:rPr lang="en-US" sz="1600" dirty="0" err="1">
                <a:ea typeface="+mn-lt"/>
                <a:cs typeface="+mn-lt"/>
              </a:rPr>
              <a:t>разработка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сложнее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фронтенда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поскольку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программист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обходится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без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видимых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элементов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интерфейса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ведь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работает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логикой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сайта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Пользователь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видит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эту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сферу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потому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что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действия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осуществляются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браузера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даже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компьютера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Как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только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поступает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запрос</a:t>
            </a:r>
            <a:r>
              <a:rPr lang="en-US" sz="1600" dirty="0">
                <a:ea typeface="+mn-lt"/>
                <a:cs typeface="+mn-lt"/>
              </a:rPr>
              <a:t> (</a:t>
            </a:r>
            <a:r>
              <a:rPr lang="en-US" sz="1600" dirty="0" err="1">
                <a:ea typeface="+mn-lt"/>
                <a:cs typeface="+mn-lt"/>
              </a:rPr>
              <a:t>например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когда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нажали</a:t>
            </a:r>
            <a:r>
              <a:rPr lang="en-US" sz="1600" dirty="0">
                <a:ea typeface="+mn-lt"/>
                <a:cs typeface="+mn-lt"/>
              </a:rPr>
              <a:t> Enter </a:t>
            </a:r>
            <a:r>
              <a:rPr lang="en-US" sz="1600" dirty="0" err="1">
                <a:ea typeface="+mn-lt"/>
                <a:cs typeface="+mn-lt"/>
              </a:rPr>
              <a:t>при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запросе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поисковике</a:t>
            </a:r>
            <a:r>
              <a:rPr lang="en-US" sz="1600" dirty="0">
                <a:ea typeface="+mn-lt"/>
                <a:cs typeface="+mn-lt"/>
              </a:rPr>
              <a:t>), </a:t>
            </a:r>
            <a:r>
              <a:rPr lang="en-US" sz="1600" dirty="0" err="1">
                <a:ea typeface="+mn-lt"/>
                <a:cs typeface="+mn-lt"/>
              </a:rPr>
              <a:t>сигнал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сразу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отправляется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сервер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где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обрабатывается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дальнейшего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вывода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экран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Это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есть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логика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сайта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заключающаяся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трех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простых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шагах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>
              <a:cs typeface="Sabon Next LT"/>
            </a:endParaRPr>
          </a:p>
          <a:p>
            <a:pPr algn="just"/>
            <a:endParaRPr lang="en-US" sz="1600" dirty="0"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Отправка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пользователя</a:t>
            </a:r>
            <a:r>
              <a:rPr lang="en-US" sz="1600" dirty="0">
                <a:ea typeface="+mn-lt"/>
                <a:cs typeface="+mn-lt"/>
              </a:rPr>
              <a:t>,</a:t>
            </a:r>
          </a:p>
          <a:p>
            <a:pPr marL="342900" indent="-342900" algn="just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Её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обработка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сервере</a:t>
            </a:r>
          </a:p>
          <a:p>
            <a:pPr marL="342900" indent="-342900" algn="just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Получение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информации</a:t>
            </a:r>
            <a:r>
              <a:rPr lang="en-US" sz="1600" dirty="0">
                <a:ea typeface="+mn-lt"/>
                <a:cs typeface="+mn-lt"/>
              </a:rPr>
              <a:t> и </a:t>
            </a:r>
            <a:r>
              <a:rPr lang="en-US" sz="1600" dirty="0" err="1">
                <a:ea typeface="+mn-lt"/>
                <a:cs typeface="+mn-lt"/>
              </a:rPr>
              <a:t>форматирование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кода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читаемый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вид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cs typeface="Sabon Next LT"/>
            </a:endParaRPr>
          </a:p>
          <a:p>
            <a:pPr marL="285750" indent="-285750">
              <a:buChar char="•"/>
            </a:pPr>
            <a:endParaRPr lang="en-US" dirty="0">
              <a:cs typeface="Sabon Next 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21768F-07DF-3FFD-C1C0-13FE5DD3D04C}"/>
              </a:ext>
            </a:extLst>
          </p:cNvPr>
          <p:cNvSpPr txBox="1">
            <a:spLocks/>
          </p:cNvSpPr>
          <p:nvPr/>
        </p:nvSpPr>
        <p:spPr>
          <a:xfrm>
            <a:off x="3951117" y="1760411"/>
            <a:ext cx="7323406" cy="4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 err="1">
                <a:ea typeface="+mn-lt"/>
                <a:cs typeface="+mn-lt"/>
              </a:rPr>
              <a:t>Работа</a:t>
            </a:r>
            <a:r>
              <a:rPr lang="en-US" sz="1600" dirty="0">
                <a:ea typeface="+mn-lt"/>
                <a:cs typeface="+mn-lt"/>
              </a:rPr>
              <a:t> с </a:t>
            </a:r>
            <a:r>
              <a:rPr lang="en-US" sz="1600" dirty="0" err="1">
                <a:ea typeface="+mn-lt"/>
                <a:cs typeface="+mn-lt"/>
              </a:rPr>
              <a:t>готовым</a:t>
            </a:r>
            <a:r>
              <a:rPr lang="en-US" sz="1600" dirty="0">
                <a:ea typeface="+mn-lt"/>
                <a:cs typeface="+mn-lt"/>
              </a:rPr>
              <a:t> Frontend </a:t>
            </a:r>
            <a:r>
              <a:rPr lang="en-US" sz="1600" dirty="0" err="1">
                <a:ea typeface="+mn-lt"/>
                <a:cs typeface="+mn-lt"/>
              </a:rPr>
              <a:t>кодом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>
              <a:cs typeface="Sabon Next 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 err="1">
                <a:ea typeface="+mn-lt"/>
                <a:cs typeface="+mn-lt"/>
              </a:rPr>
              <a:t>Анализ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кода</a:t>
            </a: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err="1">
                <a:ea typeface="+mn-lt"/>
                <a:cs typeface="+mn-lt"/>
              </a:rPr>
              <a:t>Работа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внешним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видом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приложения</a:t>
            </a:r>
            <a:r>
              <a:rPr lang="en-US" sz="1600" dirty="0">
                <a:ea typeface="+mn-lt"/>
                <a:cs typeface="+mn-lt"/>
              </a:rPr>
              <a:t>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HTML (</a:t>
            </a:r>
            <a:r>
              <a:rPr lang="en-US" sz="1600" err="1">
                <a:ea typeface="+mn-lt"/>
                <a:cs typeface="+mn-lt"/>
              </a:rPr>
              <a:t>HyperText</a:t>
            </a:r>
            <a:r>
              <a:rPr lang="en-US" sz="1600" dirty="0">
                <a:ea typeface="+mn-lt"/>
                <a:cs typeface="+mn-lt"/>
              </a:rPr>
              <a:t> Markup Language) — </a:t>
            </a:r>
            <a:r>
              <a:rPr lang="en-US" sz="1600" err="1">
                <a:ea typeface="+mn-lt"/>
                <a:cs typeface="+mn-lt"/>
              </a:rPr>
              <a:t>язык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разметки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документов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котором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создают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структуру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страницы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заголовки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абзацы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списки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так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далее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CSS (Cascading Style Sheets) — </a:t>
            </a:r>
            <a:r>
              <a:rPr lang="en-US" sz="1600" err="1">
                <a:ea typeface="+mn-lt"/>
                <a:cs typeface="+mn-lt"/>
              </a:rPr>
              <a:t>язык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описания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стилизации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внешнего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вида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документа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Благодаря</a:t>
            </a:r>
            <a:r>
              <a:rPr lang="en-US" sz="1600" dirty="0">
                <a:ea typeface="+mn-lt"/>
                <a:cs typeface="+mn-lt"/>
              </a:rPr>
              <a:t> CSS-</a:t>
            </a:r>
            <a:r>
              <a:rPr lang="en-US" sz="1600" err="1">
                <a:ea typeface="+mn-lt"/>
                <a:cs typeface="+mn-lt"/>
              </a:rPr>
              <a:t>коду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браузер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понимает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как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именно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отображать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элементы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Например</a:t>
            </a:r>
            <a:r>
              <a:rPr lang="en-US" sz="1600" dirty="0">
                <a:ea typeface="+mn-lt"/>
                <a:cs typeface="+mn-lt"/>
              </a:rPr>
              <a:t>, CSS </a:t>
            </a:r>
            <a:r>
              <a:rPr lang="en-US" sz="1600" err="1">
                <a:ea typeface="+mn-lt"/>
                <a:cs typeface="+mn-lt"/>
              </a:rPr>
              <a:t>задаёт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цвета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параметры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шрифтов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определяет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как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будут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располагаться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разные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блоки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сайта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Ещё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позволяет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воспроизводить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документ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err="1">
                <a:ea typeface="+mn-lt"/>
                <a:cs typeface="+mn-lt"/>
              </a:rPr>
              <a:t>разных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видах</a:t>
            </a:r>
            <a:r>
              <a:rPr lang="en-US" sz="1600" dirty="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печати</a:t>
            </a:r>
            <a:r>
              <a:rPr lang="en-US" sz="1600" dirty="0">
                <a:ea typeface="+mn-lt"/>
                <a:cs typeface="+mn-lt"/>
              </a:rPr>
              <a:t> (</a:t>
            </a:r>
            <a:r>
              <a:rPr lang="en-US" sz="1600" err="1">
                <a:ea typeface="+mn-lt"/>
                <a:cs typeface="+mn-lt"/>
              </a:rPr>
              <a:t>обычной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шрифтом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Брайля</a:t>
            </a:r>
            <a:r>
              <a:rPr lang="en-US" sz="1600" dirty="0">
                <a:ea typeface="+mn-lt"/>
                <a:cs typeface="+mn-lt"/>
              </a:rPr>
              <a:t>), </a:t>
            </a:r>
            <a:r>
              <a:rPr lang="en-US" sz="1600" err="1">
                <a:ea typeface="+mn-lt"/>
                <a:cs typeface="+mn-lt"/>
              </a:rPr>
              <a:t>вывода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экран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или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чтения</a:t>
            </a:r>
            <a:r>
              <a:rPr lang="en-US" sz="1600" u="sng" dirty="0">
                <a:ea typeface="+mn-lt"/>
                <a:cs typeface="+mn-lt"/>
              </a:rPr>
              <a:t> </a:t>
            </a:r>
            <a:r>
              <a:rPr lang="en-US" sz="1600" u="sng" err="1">
                <a:ea typeface="+mn-lt"/>
                <a:cs typeface="+mn-lt"/>
              </a:rPr>
              <a:t>скринридером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JavaScript — </a:t>
            </a:r>
            <a:r>
              <a:rPr lang="en-US" sz="1600" err="1">
                <a:ea typeface="+mn-lt"/>
                <a:cs typeface="+mn-lt"/>
              </a:rPr>
              <a:t>это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язык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который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оживляет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веб-страницы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задача</a:t>
            </a:r>
            <a:r>
              <a:rPr lang="en-US" sz="1600" dirty="0">
                <a:ea typeface="+mn-lt"/>
                <a:cs typeface="+mn-lt"/>
              </a:rPr>
              <a:t> — </a:t>
            </a:r>
            <a:r>
              <a:rPr lang="en-US" sz="1600" err="1">
                <a:ea typeface="+mn-lt"/>
                <a:cs typeface="+mn-lt"/>
              </a:rPr>
              <a:t>реагировать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действия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пользователя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обрабатывать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клики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мышки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перемещения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курсора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нажатия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клавиш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Ещё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он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посылает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запросы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сервер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загружает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данные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без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перезагрузки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страницы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позволяет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вводить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сообщения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err="1">
                <a:ea typeface="+mn-lt"/>
                <a:cs typeface="+mn-lt"/>
              </a:rPr>
              <a:t>многое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другое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cs typeface="Sabon Next LT"/>
            </a:endParaRPr>
          </a:p>
          <a:p>
            <a:pPr marL="285750" indent="-285750"/>
            <a:endParaRPr lang="en-US" sz="1500" dirty="0">
              <a:cs typeface="Sabon Next 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F0C4EB-163E-CBC0-8314-C68140255B26}"/>
              </a:ext>
            </a:extLst>
          </p:cNvPr>
          <p:cNvSpPr>
            <a:spLocks noGrp="1"/>
          </p:cNvSpPr>
          <p:nvPr/>
        </p:nvSpPr>
        <p:spPr>
          <a:xfrm>
            <a:off x="4224528" y="537933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F003292D-EF1A-2CA2-7297-A93A8805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4" y="2499397"/>
            <a:ext cx="1743506" cy="1826529"/>
          </a:xfrm>
          <a:prstGeom prst="rect">
            <a:avLst/>
          </a:prstGeom>
        </p:spPr>
      </p:pic>
      <p:pic>
        <p:nvPicPr>
          <p:cNvPr id="18" name="Picture 18" descr="Icon&#10;&#10;Description automatically generated">
            <a:extLst>
              <a:ext uri="{FF2B5EF4-FFF2-40B4-BE49-F238E27FC236}">
                <a16:creationId xmlns:a16="http://schemas.microsoft.com/office/drawing/2014/main" id="{9E6DED5F-6615-9EBC-50C3-388AD3E8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65" y="506179"/>
            <a:ext cx="1753403" cy="1769008"/>
          </a:xfrm>
          <a:prstGeom prst="rect">
            <a:avLst/>
          </a:prstGeom>
        </p:spPr>
      </p:pic>
      <p:pic>
        <p:nvPicPr>
          <p:cNvPr id="19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6CAAFC7A-2CEE-0D95-181F-E87095C0B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48" y="4847958"/>
            <a:ext cx="1644459" cy="16345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BBE3510-571A-8C5C-2D97-0D20814C669A}"/>
              </a:ext>
            </a:extLst>
          </p:cNvPr>
          <p:cNvSpPr txBox="1">
            <a:spLocks/>
          </p:cNvSpPr>
          <p:nvPr/>
        </p:nvSpPr>
        <p:spPr>
          <a:xfrm>
            <a:off x="2917255" y="737192"/>
            <a:ext cx="2909557" cy="153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err="1">
                <a:ea typeface="+mn-lt"/>
                <a:cs typeface="+mn-lt"/>
              </a:rPr>
              <a:t>Приложение</a:t>
            </a:r>
            <a:r>
              <a:rPr lang="en-US" sz="1500" dirty="0">
                <a:ea typeface="+mn-lt"/>
                <a:cs typeface="+mn-lt"/>
              </a:rPr>
              <a:t> 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Простой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календарь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для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>
                <a:ea typeface="+mn-lt"/>
                <a:cs typeface="+mn-lt"/>
              </a:rPr>
              <a:t>Android и IOS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является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мобильным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приложением</a:t>
            </a:r>
            <a:endParaRPr lang="en-US" dirty="0" err="1">
              <a:cs typeface="Sabon Next L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9A60E55-FC0E-7B02-05C4-A46159813D51}"/>
              </a:ext>
            </a:extLst>
          </p:cNvPr>
          <p:cNvSpPr txBox="1">
            <a:spLocks/>
          </p:cNvSpPr>
          <p:nvPr/>
        </p:nvSpPr>
        <p:spPr>
          <a:xfrm>
            <a:off x="2916320" y="2640978"/>
            <a:ext cx="2909557" cy="153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err="1">
                <a:ea typeface="+mn-lt"/>
                <a:cs typeface="+mn-lt"/>
              </a:rPr>
              <a:t>Приложение</a:t>
            </a:r>
            <a:r>
              <a:rPr lang="en-US" sz="1500" dirty="0">
                <a:ea typeface="+mn-lt"/>
                <a:cs typeface="+mn-lt"/>
              </a:rPr>
              <a:t> 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>
                <a:ea typeface="+mn-lt"/>
                <a:cs typeface="+mn-lt"/>
              </a:rPr>
              <a:t>Google </a:t>
            </a:r>
            <a:r>
              <a:rPr lang="en-US" sz="1500" dirty="0" err="1">
                <a:ea typeface="+mn-lt"/>
                <a:cs typeface="+mn-lt"/>
              </a:rPr>
              <a:t>календарь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работает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</a:t>
            </a:r>
            <a:r>
              <a:rPr lang="en-US" sz="1500" dirty="0">
                <a:ea typeface="+mn-lt"/>
                <a:cs typeface="+mn-lt"/>
              </a:rPr>
              <a:t> 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мобильных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устройствах</a:t>
            </a:r>
            <a:r>
              <a:rPr lang="en-US" sz="1500" dirty="0">
                <a:ea typeface="+mn-lt"/>
                <a:cs typeface="+mn-lt"/>
              </a:rPr>
              <a:t> и ПК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является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мобильным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приложением</a:t>
            </a:r>
            <a:r>
              <a:rPr lang="en-US" sz="1500" dirty="0">
                <a:ea typeface="+mn-lt"/>
                <a:cs typeface="+mn-lt"/>
              </a:rPr>
              <a:t>, а </a:t>
            </a:r>
            <a:r>
              <a:rPr lang="en-US" sz="1500" dirty="0" err="1">
                <a:ea typeface="+mn-lt"/>
                <a:cs typeface="+mn-lt"/>
              </a:rPr>
              <a:t>также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работает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через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браузер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</a:t>
            </a:r>
            <a:r>
              <a:rPr lang="en-US" sz="1500" dirty="0">
                <a:ea typeface="+mn-lt"/>
                <a:cs typeface="+mn-lt"/>
              </a:rPr>
              <a:t> ПК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1363B45-7EF8-6A9D-241B-08F0525D785A}"/>
              </a:ext>
            </a:extLst>
          </p:cNvPr>
          <p:cNvSpPr txBox="1">
            <a:spLocks/>
          </p:cNvSpPr>
          <p:nvPr/>
        </p:nvSpPr>
        <p:spPr>
          <a:xfrm>
            <a:off x="2914453" y="4948823"/>
            <a:ext cx="2909557" cy="1532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 err="1">
                <a:ea typeface="+mn-lt"/>
                <a:cs typeface="+mn-lt"/>
              </a:rPr>
              <a:t>Приложение</a:t>
            </a:r>
            <a:r>
              <a:rPr lang="en-US" sz="1500" dirty="0">
                <a:ea typeface="+mn-lt"/>
                <a:cs typeface="+mn-lt"/>
              </a:rPr>
              <a:t> 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Настольный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календарь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работает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на</a:t>
            </a:r>
            <a:r>
              <a:rPr lang="en-US" sz="1500" dirty="0">
                <a:ea typeface="+mn-lt"/>
                <a:cs typeface="+mn-lt"/>
              </a:rPr>
              <a:t> ПК</a:t>
            </a:r>
            <a:br>
              <a:rPr lang="en-US" sz="1500" dirty="0">
                <a:ea typeface="+mn-lt"/>
                <a:cs typeface="+mn-lt"/>
              </a:rPr>
            </a:br>
            <a:r>
              <a:rPr lang="en-US" sz="1500" dirty="0" err="1">
                <a:ea typeface="+mn-lt"/>
                <a:cs typeface="+mn-lt"/>
              </a:rPr>
              <a:t>является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виджетом</a:t>
            </a:r>
            <a:r>
              <a:rPr lang="en-US" sz="1500" dirty="0">
                <a:ea typeface="+mn-lt"/>
                <a:cs typeface="+mn-lt"/>
              </a:rPr>
              <a:t>(</a:t>
            </a:r>
            <a:r>
              <a:rPr lang="en-US" sz="1500" dirty="0" err="1">
                <a:ea typeface="+mn-lt"/>
                <a:cs typeface="+mn-lt"/>
              </a:rPr>
              <a:t>приложением</a:t>
            </a:r>
            <a:r>
              <a:rPr lang="en-US" sz="1500" dirty="0">
                <a:ea typeface="+mn-lt"/>
                <a:cs typeface="+mn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16747" y="4990111"/>
            <a:ext cx="2598737" cy="1158508"/>
          </a:xfrm>
        </p:spPr>
        <p:txBody>
          <a:bodyPr vert="horz" lIns="0" tIns="274320" rIns="0" bIns="45720" rtlCol="0" anchor="t">
            <a:noAutofit/>
          </a:bodyPr>
          <a:lstStyle/>
          <a:p>
            <a:r>
              <a:rPr lang="en-US" dirty="0" err="1">
                <a:latin typeface="Arial"/>
                <a:cs typeface="Arial"/>
              </a:rPr>
              <a:t>Малойчик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Анастасия</a:t>
            </a:r>
            <a:endParaRPr lang="en-US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4589" y="4990707"/>
            <a:ext cx="2598737" cy="1158508"/>
          </a:xfrm>
        </p:spPr>
        <p:txBody>
          <a:bodyPr vert="horz" lIns="0" tIns="274320" rIns="0" bIns="45720" rtlCol="0" anchor="t">
            <a:noAutofit/>
          </a:bodyPr>
          <a:lstStyle/>
          <a:p>
            <a:r>
              <a:rPr lang="en-US" dirty="0" err="1">
                <a:latin typeface="Arial"/>
                <a:cs typeface="Arial"/>
              </a:rPr>
              <a:t>Гузич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Диана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32" name="Picture 32">
            <a:extLst>
              <a:ext uri="{FF2B5EF4-FFF2-40B4-BE49-F238E27FC236}">
                <a16:creationId xmlns:a16="http://schemas.microsoft.com/office/drawing/2014/main" id="{FEA7E74C-2660-CF37-9EBB-A3C07641B4D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2484" r="363" b="8726"/>
          <a:stretch/>
        </p:blipFill>
        <p:spPr>
          <a:xfrm>
            <a:off x="3517361" y="2197234"/>
            <a:ext cx="2587459" cy="2791960"/>
          </a:xfrm>
        </p:spPr>
      </p:pic>
      <p:pic>
        <p:nvPicPr>
          <p:cNvPr id="39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DEBE9516-A2FE-C4DC-6815-15FA42ECC11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/>
          <a:srcRect t="4041" b="4041"/>
          <a:stretch/>
        </p:blipFill>
        <p:spPr/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проект </vt:lpstr>
      <vt:lpstr>PowerPoint Presentation</vt:lpstr>
      <vt:lpstr>Что такое  frontend- и backend-разработка</vt:lpstr>
      <vt:lpstr>BACKEND</vt:lpstr>
      <vt:lpstr>PowerPoint Presentation</vt:lpstr>
      <vt:lpstr>PowerPoint Presentation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/>
  <cp:revision>187</cp:revision>
  <dcterms:created xsi:type="dcterms:W3CDTF">2023-01-03T21:03:01Z</dcterms:created>
  <dcterms:modified xsi:type="dcterms:W3CDTF">2023-01-03T21:56:08Z</dcterms:modified>
</cp:coreProperties>
</file>