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e9c79de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e9c79d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1cf5b60c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1cf5b60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92de973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92de9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1361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Pose </a:t>
            </a:r>
            <a:r>
              <a:rPr lang="en"/>
              <a:t>Recognition</a:t>
            </a:r>
            <a:r>
              <a:rPr lang="en"/>
              <a:t> via bidirectional deep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Deren Lei, Undergraduate, Computer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Zichen Sun, Undergraduate, Computer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65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Definition, Datasets, Previous Work</a:t>
            </a:r>
            <a:endParaRPr sz="3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8300" y="1283900"/>
            <a:ext cx="9065700" cy="49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3000"/>
              <a:t>Goal: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To localize human actions in space and time.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Which is to identify these subjects and actions over continuous 15-minute video clips extracted from movies.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000"/>
              <a:t>Datasets: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Google’s AVA v2.1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000"/>
              <a:t>Solution:</a:t>
            </a:r>
            <a:endParaRPr sz="3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Feature extraction :         Convert image features to text 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CNN (VGG)                     Bidirectional LSTM with encoder and decoder</a:t>
            </a:r>
            <a:endParaRPr sz="2000"/>
          </a:p>
        </p:txBody>
      </p:sp>
      <p:sp>
        <p:nvSpPr>
          <p:cNvPr id="62" name="Google Shape;62;p14"/>
          <p:cNvSpPr txBox="1"/>
          <p:nvPr/>
        </p:nvSpPr>
        <p:spPr>
          <a:xfrm>
            <a:off x="5643775" y="7298925"/>
            <a:ext cx="569700" cy="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00" y="5095375"/>
            <a:ext cx="2557875" cy="1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251" y="5043400"/>
            <a:ext cx="2802151" cy="154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173"/>
            <a:ext cx="9144000" cy="168592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5"/>
          <p:cNvSpPr txBox="1"/>
          <p:nvPr/>
        </p:nvSpPr>
        <p:spPr>
          <a:xfrm>
            <a:off x="504875" y="2102525"/>
            <a:ext cx="1737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Sit-&gt;Stand-&gt;walk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703500" y="2102525"/>
            <a:ext cx="1737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Sit-&gt;Sit-&gt;Sit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018500" y="2102525"/>
            <a:ext cx="1737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Sit-&gt;Stand-&gt;Run</a:t>
            </a:r>
            <a:endParaRPr/>
          </a:p>
        </p:txBody>
      </p:sp>
      <p:pic>
        <p:nvPicPr>
          <p:cNvPr id="73" name="Google Shape;73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250" y="2515400"/>
            <a:ext cx="7070646" cy="43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