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3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25B75-49C7-4F98-BA9E-D07972ADFFDF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160A5-41C1-4EDF-920B-38ACAE7045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663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1E0D-23AF-4006-B537-E46E42DAC8F4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883-E551-400C-A483-4EA2D9D225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19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1E0D-23AF-4006-B537-E46E42DAC8F4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883-E551-400C-A483-4EA2D9D225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68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1E0D-23AF-4006-B537-E46E42DAC8F4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883-E551-400C-A483-4EA2D9D225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65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1E0D-23AF-4006-B537-E46E42DAC8F4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883-E551-400C-A483-4EA2D9D225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555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1E0D-23AF-4006-B537-E46E42DAC8F4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883-E551-400C-A483-4EA2D9D225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65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1E0D-23AF-4006-B537-E46E42DAC8F4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883-E551-400C-A483-4EA2D9D225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21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1E0D-23AF-4006-B537-E46E42DAC8F4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883-E551-400C-A483-4EA2D9D225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45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1E0D-23AF-4006-B537-E46E42DAC8F4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883-E551-400C-A483-4EA2D9D225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58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1E0D-23AF-4006-B537-E46E42DAC8F4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883-E551-400C-A483-4EA2D9D225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51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1E0D-23AF-4006-B537-E46E42DAC8F4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883-E551-400C-A483-4EA2D9D225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6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1E0D-23AF-4006-B537-E46E42DAC8F4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883-E551-400C-A483-4EA2D9D225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13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11E0D-23AF-4006-B537-E46E42DAC8F4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45883-E551-400C-A483-4EA2D9D225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15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680841" cy="927154"/>
          </a:xfrm>
        </p:spPr>
        <p:txBody>
          <a:bodyPr/>
          <a:lstStyle/>
          <a:p>
            <a:r>
              <a:rPr lang="de-DE" dirty="0" smtClean="0"/>
              <a:t>Kernel-Heap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265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Verkettete Liste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6291"/>
            <a:ext cx="10976225" cy="130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0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71600"/>
            <a:ext cx="3718034" cy="4966138"/>
          </a:xfrm>
        </p:spPr>
        <p:txBody>
          <a:bodyPr>
            <a:normAutofit lnSpcReduction="10000"/>
          </a:bodyPr>
          <a:lstStyle/>
          <a:p>
            <a:r>
              <a:rPr lang="de-DE" b="1" dirty="0" err="1" smtClean="0"/>
              <a:t>linked_list_allocator</a:t>
            </a:r>
            <a:endParaRPr lang="de-DE" b="1" dirty="0" smtClean="0"/>
          </a:p>
          <a:p>
            <a:r>
              <a:rPr lang="de-DE" dirty="0" smtClean="0"/>
              <a:t>Windows</a:t>
            </a:r>
          </a:p>
          <a:p>
            <a:pPr lvl="1"/>
            <a:r>
              <a:rPr lang="de-DE" dirty="0" err="1" smtClean="0"/>
              <a:t>GlobalAlloc</a:t>
            </a:r>
            <a:endParaRPr lang="de-DE" dirty="0" smtClean="0"/>
          </a:p>
          <a:p>
            <a:pPr lvl="1"/>
            <a:r>
              <a:rPr lang="de-DE" dirty="0" err="1" smtClean="0"/>
              <a:t>LocalAlloc</a:t>
            </a:r>
            <a:endParaRPr lang="de-DE" dirty="0" smtClean="0"/>
          </a:p>
          <a:p>
            <a:pPr lvl="1"/>
            <a:r>
              <a:rPr lang="de-DE" dirty="0" err="1" smtClean="0"/>
              <a:t>HeapAlloc</a:t>
            </a:r>
            <a:endParaRPr lang="de-DE" dirty="0" smtClean="0"/>
          </a:p>
          <a:p>
            <a:pPr lvl="1"/>
            <a:r>
              <a:rPr lang="de-DE" dirty="0" err="1" smtClean="0"/>
              <a:t>VirtualAlloc</a:t>
            </a:r>
            <a:endParaRPr lang="de-DE" dirty="0" smtClean="0"/>
          </a:p>
          <a:p>
            <a:r>
              <a:rPr lang="de-DE" dirty="0" smtClean="0"/>
              <a:t>Linux</a:t>
            </a:r>
          </a:p>
          <a:p>
            <a:pPr lvl="1"/>
            <a:r>
              <a:rPr lang="de-DE" dirty="0" smtClean="0"/>
              <a:t>MMAP</a:t>
            </a:r>
          </a:p>
          <a:p>
            <a:pPr lvl="1"/>
            <a:r>
              <a:rPr lang="de-DE" dirty="0" smtClean="0"/>
              <a:t>SLAB</a:t>
            </a:r>
          </a:p>
          <a:p>
            <a:r>
              <a:rPr lang="de-DE" dirty="0" smtClean="0"/>
              <a:t>.Net </a:t>
            </a:r>
          </a:p>
          <a:p>
            <a:pPr lvl="1"/>
            <a:r>
              <a:rPr lang="de-DE" dirty="0" smtClean="0"/>
              <a:t>Large </a:t>
            </a:r>
            <a:r>
              <a:rPr lang="de-DE" dirty="0" err="1" smtClean="0"/>
              <a:t>Object</a:t>
            </a:r>
            <a:r>
              <a:rPr lang="de-DE" dirty="0" smtClean="0"/>
              <a:t> Heap</a:t>
            </a:r>
          </a:p>
          <a:p>
            <a:pPr lvl="1"/>
            <a:r>
              <a:rPr lang="de-DE" dirty="0" smtClean="0"/>
              <a:t>Small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heap</a:t>
            </a:r>
            <a:endParaRPr lang="de-DE" dirty="0" smtClean="0"/>
          </a:p>
          <a:p>
            <a:endParaRPr lang="de-DE" b="1" dirty="0"/>
          </a:p>
          <a:p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5389179" y="1371600"/>
            <a:ext cx="3718034" cy="4966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BSD</a:t>
            </a:r>
          </a:p>
          <a:p>
            <a:pPr lvl="1"/>
            <a:r>
              <a:rPr lang="de-DE" dirty="0" err="1" smtClean="0"/>
              <a:t>uma</a:t>
            </a:r>
            <a:endParaRPr lang="de-DE" dirty="0" smtClean="0"/>
          </a:p>
          <a:p>
            <a:r>
              <a:rPr lang="de-DE" dirty="0" smtClean="0"/>
              <a:t>C</a:t>
            </a:r>
          </a:p>
          <a:p>
            <a:pPr lvl="1"/>
            <a:r>
              <a:rPr lang="de-DE" dirty="0" err="1" smtClean="0"/>
              <a:t>Malloc</a:t>
            </a:r>
            <a:endParaRPr lang="de-DE" dirty="0" smtClean="0"/>
          </a:p>
          <a:p>
            <a:r>
              <a:rPr lang="de-DE" dirty="0" smtClean="0"/>
              <a:t>Unix</a:t>
            </a:r>
          </a:p>
          <a:p>
            <a:pPr lvl="1"/>
            <a:r>
              <a:rPr lang="de-DE" dirty="0" err="1" smtClean="0"/>
              <a:t>sbreak</a:t>
            </a:r>
            <a:endParaRPr lang="de-DE" dirty="0" smtClean="0"/>
          </a:p>
          <a:p>
            <a:pPr lvl="1"/>
            <a:endParaRPr lang="de-DE" b="1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244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Strategien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36324" y="1927553"/>
            <a:ext cx="4033345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Implementierungen</a:t>
            </a:r>
          </a:p>
          <a:p>
            <a:pPr lvl="1"/>
            <a:r>
              <a:rPr lang="de-DE" dirty="0" err="1" smtClean="0"/>
              <a:t>Linked</a:t>
            </a:r>
            <a:r>
              <a:rPr lang="de-DE" dirty="0" smtClean="0"/>
              <a:t> List</a:t>
            </a:r>
          </a:p>
          <a:p>
            <a:pPr lvl="1"/>
            <a:r>
              <a:rPr lang="de-DE" dirty="0" smtClean="0"/>
              <a:t>B-</a:t>
            </a:r>
            <a:r>
              <a:rPr lang="de-DE" dirty="0" err="1" smtClean="0"/>
              <a:t>Tree</a:t>
            </a:r>
            <a:endParaRPr lang="de-DE" dirty="0" smtClean="0"/>
          </a:p>
          <a:p>
            <a:pPr lvl="1"/>
            <a:r>
              <a:rPr lang="de-DE" dirty="0" smtClean="0"/>
              <a:t>Region </a:t>
            </a:r>
            <a:r>
              <a:rPr lang="de-DE" dirty="0" err="1" smtClean="0"/>
              <a:t>Maps</a:t>
            </a:r>
            <a:endParaRPr lang="de-DE" dirty="0" smtClean="0"/>
          </a:p>
          <a:p>
            <a:pPr lvl="2"/>
            <a:r>
              <a:rPr lang="de-DE" dirty="0" smtClean="0"/>
              <a:t>Darwin</a:t>
            </a:r>
            <a:endParaRPr lang="de-DE" dirty="0" smtClean="0"/>
          </a:p>
          <a:p>
            <a:pPr lvl="1"/>
            <a:r>
              <a:rPr lang="de-DE" dirty="0" smtClean="0"/>
              <a:t>Frame Bitmap</a:t>
            </a:r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990600" y="1978025"/>
            <a:ext cx="40333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Probleme:</a:t>
            </a:r>
          </a:p>
          <a:p>
            <a:pPr lvl="1"/>
            <a:r>
              <a:rPr lang="de-DE" dirty="0" smtClean="0"/>
              <a:t>Laufzeit</a:t>
            </a:r>
          </a:p>
          <a:p>
            <a:pPr lvl="1"/>
            <a:r>
              <a:rPr lang="de-DE" dirty="0" smtClean="0"/>
              <a:t>Fragmentierung</a:t>
            </a:r>
          </a:p>
          <a:p>
            <a:pPr lvl="1"/>
            <a:r>
              <a:rPr lang="de-DE" dirty="0" smtClean="0"/>
              <a:t>Overhead</a:t>
            </a:r>
          </a:p>
          <a:p>
            <a:pPr lvl="1"/>
            <a:r>
              <a:rPr lang="de-DE" dirty="0" smtClean="0"/>
              <a:t>Eigener </a:t>
            </a:r>
            <a:r>
              <a:rPr lang="de-DE" dirty="0" err="1" smtClean="0"/>
              <a:t>Allocator</a:t>
            </a:r>
            <a:endParaRPr lang="de-DE" dirty="0" smtClean="0"/>
          </a:p>
          <a:p>
            <a:pPr lvl="2"/>
            <a:r>
              <a:rPr lang="de-DE" dirty="0" err="1" smtClean="0"/>
              <a:t>HeartBleed</a:t>
            </a:r>
            <a:r>
              <a:rPr lang="de-DE" dirty="0" smtClean="0"/>
              <a:t> Bug</a:t>
            </a:r>
            <a:endParaRPr lang="de-DE" dirty="0" smtClean="0"/>
          </a:p>
          <a:p>
            <a:r>
              <a:rPr lang="de-DE" dirty="0" smtClean="0"/>
              <a:t>Strategien</a:t>
            </a:r>
          </a:p>
          <a:p>
            <a:pPr lvl="1"/>
            <a:r>
              <a:rPr lang="de-DE" dirty="0" smtClean="0"/>
              <a:t>Best Fit</a:t>
            </a:r>
          </a:p>
          <a:p>
            <a:pPr lvl="1"/>
            <a:r>
              <a:rPr lang="de-DE" dirty="0" err="1" smtClean="0"/>
              <a:t>Worst</a:t>
            </a:r>
            <a:r>
              <a:rPr lang="de-DE" dirty="0" smtClean="0"/>
              <a:t> Fit</a:t>
            </a:r>
          </a:p>
          <a:p>
            <a:pPr lvl="1"/>
            <a:r>
              <a:rPr lang="de-DE" dirty="0" smtClean="0"/>
              <a:t>First Fit</a:t>
            </a:r>
          </a:p>
        </p:txBody>
      </p:sp>
    </p:spTree>
    <p:extLst>
      <p:ext uri="{BB962C8B-B14F-4D97-AF65-F5344CB8AC3E}">
        <p14:creationId xmlns:p14="http://schemas.microsoft.com/office/powerpoint/2010/main" val="115235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(Heap)</a:t>
            </a:r>
            <a:r>
              <a:rPr lang="de-DE" dirty="0" err="1" smtClean="0"/>
              <a:t>Allocator</a:t>
            </a:r>
            <a:r>
              <a:rPr lang="de-DE" dirty="0" smtClean="0"/>
              <a:t> -&gt; Eigenes Forschungsthema</a:t>
            </a:r>
            <a:endParaRPr lang="de-DE" dirty="0"/>
          </a:p>
        </p:txBody>
      </p:sp>
      <p:pic>
        <p:nvPicPr>
          <p:cNvPr id="2050" name="Picture 2" descr="MySQL Performance with different memory allocat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68" y="1690688"/>
            <a:ext cx="5803790" cy="435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dergebnis für sbreak syscall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36389"/>
            <a:ext cx="4668478" cy="349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03679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Breitbild</PresentationFormat>
  <Paragraphs>39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Larissa</vt:lpstr>
      <vt:lpstr>Kernel-Heap</vt:lpstr>
      <vt:lpstr>Verkettete Liste</vt:lpstr>
      <vt:lpstr>Implementierung</vt:lpstr>
      <vt:lpstr>Strategien</vt:lpstr>
      <vt:lpstr>(Heap)Allocator -&gt; Eigenes Forschungsthema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Kernel-Heap</dc:title>
  <dc:creator>derestle</dc:creator>
  <cp:lastModifiedBy>derestle</cp:lastModifiedBy>
  <cp:revision>3</cp:revision>
  <dcterms:created xsi:type="dcterms:W3CDTF">2017-05-05T08:58:35Z</dcterms:created>
  <dcterms:modified xsi:type="dcterms:W3CDTF">2017-05-05T09:29:04Z</dcterms:modified>
</cp:coreProperties>
</file>