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C402-EBF1-4F9A-B9F9-978147CDA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5C915-8E47-4ACC-93FF-756CFFAA7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F060-6634-4ED0-84AD-0B660819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2749-7B24-4D08-8121-2E7369B7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2978-26D9-441B-BC66-64B2DC34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083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DA04-E1E3-4BA0-B1F9-7C256027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E1573-096C-4629-BFE5-2A24897CE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2D48-9208-459C-9B69-8A8401ED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F323-69BC-4E78-A168-60CD34EB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39CA-95B5-45BB-8714-2035B792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37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C12C8-D3CA-41D8-8330-9430A7398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725F0-91BE-4BE3-B509-AC63BAEF1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5EC2-9102-4026-843A-7D00E997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6F56-DC7C-4CF9-B39B-DEABF3CA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DFEC-930C-404A-A3E7-56E8AE64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55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B7B6-1E79-4439-9E64-D5B24F78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6A64-4F82-4FC5-B887-EDCDA78B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F581-A067-44C9-91A1-CF517B8A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32D37-4FE4-49D8-8460-26828A5E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C26E-40B8-405B-8D41-F7639AA4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24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392-07AE-4D96-84E9-5550C464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D2CD-2F92-4475-9606-0892F413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21B0-5319-45CD-94B1-2BB7521C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6375-1EE3-4988-BB94-ACA6DCD1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E093-F020-46A2-AD32-D9664E89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4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1150-AECF-487C-99F3-8C53FF0E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19CE-81E2-4345-8617-1C9FCD01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C80AD-27BB-4795-A917-C8EB6A1A1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0ABC-68BD-4831-9DFD-AE8D0BA5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2841F-9AC3-41A3-AD1F-FD87920E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15102-D55C-41FA-9B8E-2EA1F4F8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9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E866-DB4C-44AB-A435-E1B22E1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699E4-24CF-495A-BAEC-38E4EB3F5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0F66C-8A8B-4D8B-8968-8FEC2378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E7979-6423-46CD-8CF0-D31CF2C6F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4D54E-ACCA-40A8-8257-2B02C8591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B9041-DA3B-4366-A3AD-E9A780C4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CC803-AF2F-449D-BE17-A9744D1C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6C976-BDC3-4878-B5A5-A2DA0599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06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104-66A8-4D39-8758-9784F6BC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71A40-3524-41C1-AD90-CBBD475A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EB4A7-297E-4518-B9E0-82948E7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33E5F-CE5F-4535-922B-50E8F298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5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220B-5BCA-4DAF-825B-4B20E0EA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C6B91-B24B-44AA-B2D5-8B82B1B2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7EAEC-125F-43C6-AD8D-6A782846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77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A192-8E9B-482C-9F0C-10C2199E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2280-3DC8-4055-9FD9-803F9182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864B0-2972-430A-AA12-D45481367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F787-8EBB-499B-AC08-BA931E73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BE9A3-7B9F-4A98-BC00-423E14FD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44A9-3C05-4C51-8BAD-97AB1712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D07C-14B2-4DAB-8078-880FB86E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67C0D-FDFD-420A-B85A-B6A5252DD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FE458-208E-4981-BC03-F23E19A22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25120-CA34-4EEF-9462-1DBF1E7C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31DD7-5A0F-46B7-B7AC-37CC1D42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7445-5F58-4C24-AD47-D739D0CE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49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590BA-3993-410A-BCA4-DF76F327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4DD2-8FD8-45AF-BB1D-0F295692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E7E1-052C-433E-A736-B7783FFD3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1AD-6047-4059-BD48-AD6A5FCD85AF}" type="datetimeFigureOut">
              <a:rPr lang="en-SG" smtClean="0"/>
              <a:t>6/8/2021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7D053-AF8E-444D-835B-E38ADBF9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F783-6693-451A-9188-1667C259F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85AB-6552-482B-B8E9-A3E20DFAE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656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1A02CF-1A86-4AE3-B52F-399015EEC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1853"/>
              </p:ext>
            </p:extLst>
          </p:nvPr>
        </p:nvGraphicFramePr>
        <p:xfrm>
          <a:off x="641299" y="1924899"/>
          <a:ext cx="109094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843">
                <a:tc>
                  <a:txBody>
                    <a:bodyPr/>
                    <a:lstStyle/>
                    <a:p>
                      <a:r>
                        <a:rPr lang="en-AU" dirty="0"/>
                        <a:t>Enhanced </a:t>
                      </a:r>
                      <a:r>
                        <a:rPr lang="en-AU" baseline="0" dirty="0"/>
                        <a:t>document targeting and 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Enable enhanced document targeting (region, service or WCC)</a:t>
                      </a:r>
                      <a:endParaRPr lang="en-AU" strike="sngStrike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Enable document publication scheduling.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Document approval exemption (floorplans/planograms).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>
                          <a:solidFill>
                            <a:schemeClr val="tx1"/>
                          </a:solidFill>
                        </a:rPr>
                        <a:t>Limit image  2MB and document size 2 GB.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93">
                <a:tc>
                  <a:txBody>
                    <a:bodyPr/>
                    <a:lstStyle/>
                    <a:p>
                      <a:r>
                        <a:rPr lang="en-AU" dirty="0"/>
                        <a:t>POP Alerts enhancements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View all POP Alerts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Preview POP Alerts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Select messages to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605F9D-E43D-42A6-8952-BFB08F93D529}"/>
              </a:ext>
            </a:extLst>
          </p:cNvPr>
          <p:cNvSpPr txBox="1"/>
          <p:nvPr/>
        </p:nvSpPr>
        <p:spPr>
          <a:xfrm>
            <a:off x="1606857" y="683580"/>
            <a:ext cx="724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/>
              <a:t>Post Office Portal – Phase 5</a:t>
            </a:r>
          </a:p>
        </p:txBody>
      </p:sp>
    </p:spTree>
    <p:extLst>
      <p:ext uri="{BB962C8B-B14F-4D97-AF65-F5344CB8AC3E}">
        <p14:creationId xmlns:p14="http://schemas.microsoft.com/office/powerpoint/2010/main" val="37070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2527A47-3C6E-45D6-877E-88AA4734D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3490" y="1455938"/>
            <a:ext cx="9232777" cy="5073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2DA41C-8E1E-44B7-B0E2-008D7E295CB2}"/>
              </a:ext>
            </a:extLst>
          </p:cNvPr>
          <p:cNvSpPr txBox="1"/>
          <p:nvPr/>
        </p:nvSpPr>
        <p:spPr>
          <a:xfrm>
            <a:off x="3666478" y="32847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 Design for Alerts display in Home page</a:t>
            </a:r>
          </a:p>
        </p:txBody>
      </p:sp>
    </p:spTree>
    <p:extLst>
      <p:ext uri="{BB962C8B-B14F-4D97-AF65-F5344CB8AC3E}">
        <p14:creationId xmlns:p14="http://schemas.microsoft.com/office/powerpoint/2010/main" val="38166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D0E8CD-DE49-4449-84B5-F44313F970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170" y="1464816"/>
            <a:ext cx="10306975" cy="3693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F43082-A967-4198-99EF-5552D22FE85A}"/>
              </a:ext>
            </a:extLst>
          </p:cNvPr>
          <p:cNvSpPr txBox="1"/>
          <p:nvPr/>
        </p:nvSpPr>
        <p:spPr>
          <a:xfrm>
            <a:off x="3400148" y="612559"/>
            <a:ext cx="458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Print Updates –UI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8E3C7-29DA-4E9B-B397-BF3AC9F1EF11}"/>
              </a:ext>
            </a:extLst>
          </p:cNvPr>
          <p:cNvSpPr txBox="1"/>
          <p:nvPr/>
        </p:nvSpPr>
        <p:spPr>
          <a:xfrm>
            <a:off x="1056443" y="5486400"/>
            <a:ext cx="615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i="1" dirty="0"/>
              <a:t>This is </a:t>
            </a:r>
            <a:r>
              <a:rPr lang="en-SG" b="1" i="1"/>
              <a:t>for the reference </a:t>
            </a:r>
            <a:r>
              <a:rPr lang="en-SG" b="1" i="1" dirty="0"/>
              <a:t>– use this as base for the design, also change the button text to – Print Selected Updates </a:t>
            </a:r>
          </a:p>
        </p:txBody>
      </p:sp>
    </p:spTree>
    <p:extLst>
      <p:ext uri="{BB962C8B-B14F-4D97-AF65-F5344CB8AC3E}">
        <p14:creationId xmlns:p14="http://schemas.microsoft.com/office/powerpoint/2010/main" val="55895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997726CD676E4C81A881EA3D0F000F" ma:contentTypeVersion="6" ma:contentTypeDescription="Create a new document." ma:contentTypeScope="" ma:versionID="4e2d614cc56fe05f316fafd9bc054a0a">
  <xsd:schema xmlns:xsd="http://www.w3.org/2001/XMLSchema" xmlns:xs="http://www.w3.org/2001/XMLSchema" xmlns:p="http://schemas.microsoft.com/office/2006/metadata/properties" xmlns:ns2="31c63594-eb8a-4029-8903-fb1022cbdf74" targetNamespace="http://schemas.microsoft.com/office/2006/metadata/properties" ma:root="true" ma:fieldsID="0b887ba5058358013b17581363cb6f83" ns2:_="">
    <xsd:import namespace="31c63594-eb8a-4029-8903-fb1022cbdf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c63594-eb8a-4029-8903-fb1022cbdf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69CF73-1655-4CD7-9237-65944532B5CB}"/>
</file>

<file path=customXml/itemProps2.xml><?xml version="1.0" encoding="utf-8"?>
<ds:datastoreItem xmlns:ds="http://schemas.openxmlformats.org/officeDocument/2006/customXml" ds:itemID="{B6CB585A-D64B-4CAF-BC60-385204FDD905}"/>
</file>

<file path=customXml/itemProps3.xml><?xml version="1.0" encoding="utf-8"?>
<ds:datastoreItem xmlns:ds="http://schemas.openxmlformats.org/officeDocument/2006/customXml" ds:itemID="{CC444A16-302B-4BDB-8E77-4D1F3EDF41F6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Nevil Z</dc:creator>
  <cp:lastModifiedBy>Nevil Z</cp:lastModifiedBy>
  <cp:revision>4</cp:revision>
  <dcterms:created xsi:type="dcterms:W3CDTF">2021-08-06T01:23:09Z</dcterms:created>
  <dcterms:modified xsi:type="dcterms:W3CDTF">2021-08-06T01:39:55Z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0x01010049997726CD676E4C81A881EA3D0F000F</vt:lpwstr>
  </property>
</Properties>
</file>